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16"/>
  </p:notesMasterIdLst>
  <p:handoutMasterIdLst>
    <p:handoutMasterId r:id="rId17"/>
  </p:handoutMasterIdLst>
  <p:sldIdLst>
    <p:sldId id="256" r:id="rId2"/>
    <p:sldId id="257" r:id="rId3"/>
    <p:sldId id="269" r:id="rId4"/>
    <p:sldId id="258" r:id="rId5"/>
    <p:sldId id="277" r:id="rId6"/>
    <p:sldId id="260" r:id="rId7"/>
    <p:sldId id="262" r:id="rId8"/>
    <p:sldId id="273" r:id="rId9"/>
    <p:sldId id="270" r:id="rId10"/>
    <p:sldId id="263" r:id="rId11"/>
    <p:sldId id="264" r:id="rId12"/>
    <p:sldId id="275" r:id="rId13"/>
    <p:sldId id="274" r:id="rId14"/>
    <p:sldId id="268" r:id="rId15"/>
  </p:sldIdLst>
  <p:sldSz cx="9144000" cy="5143500" type="screen16x9"/>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34643B2-892E-4812-B033-BAACABD5E66C}">
          <p14:sldIdLst>
            <p14:sldId id="256"/>
            <p14:sldId id="257"/>
            <p14:sldId id="269"/>
            <p14:sldId id="258"/>
            <p14:sldId id="277"/>
            <p14:sldId id="260"/>
            <p14:sldId id="262"/>
            <p14:sldId id="273"/>
            <p14:sldId id="270"/>
            <p14:sldId id="263"/>
            <p14:sldId id="264"/>
            <p14:sldId id="275"/>
            <p14:sldId id="274"/>
            <p14:sldId id="268"/>
          </p14:sldIdLst>
        </p14:section>
      </p14:sectionLst>
    </p:ext>
    <p:ext uri="{EFAFB233-063F-42B5-8137-9DF3F51BA10A}">
      <p15:sldGuideLst xmlns:p15="http://schemas.microsoft.com/office/powerpoint/2012/main">
        <p15:guide id="1" orient="horz" pos="2919">
          <p15:clr>
            <a:srgbClr val="A4A3A4"/>
          </p15:clr>
        </p15:guide>
        <p15:guide id="2" orient="horz" pos="2032">
          <p15:clr>
            <a:srgbClr val="A4A3A4"/>
          </p15:clr>
        </p15:guide>
        <p15:guide id="3" pos="2867">
          <p15:clr>
            <a:srgbClr val="A4A3A4"/>
          </p15:clr>
        </p15:guide>
        <p15:guide id="4" pos="290">
          <p15:clr>
            <a:srgbClr val="A4A3A4"/>
          </p15:clr>
        </p15:guide>
        <p15:guide id="5" pos="5199">
          <p15:clr>
            <a:srgbClr val="A4A3A4"/>
          </p15:clr>
        </p15:guide>
        <p15:guide id="6" pos="147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FF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63" autoAdjust="0"/>
    <p:restoredTop sz="96429" autoAdjust="0"/>
  </p:normalViewPr>
  <p:slideViewPr>
    <p:cSldViewPr snapToGrid="0" snapToObjects="1" showGuides="1">
      <p:cViewPr varScale="1">
        <p:scale>
          <a:sx n="97" d="100"/>
          <a:sy n="97" d="100"/>
        </p:scale>
        <p:origin x="1242" y="90"/>
      </p:cViewPr>
      <p:guideLst>
        <p:guide orient="horz" pos="2919"/>
        <p:guide orient="horz" pos="2032"/>
        <p:guide pos="2867"/>
        <p:guide pos="290"/>
        <p:guide pos="5199"/>
        <p:guide pos="1472"/>
      </p:guideLst>
    </p:cSldViewPr>
  </p:slideViewPr>
  <p:outlineViewPr>
    <p:cViewPr>
      <p:scale>
        <a:sx n="33" d="100"/>
        <a:sy n="33" d="100"/>
      </p:scale>
      <p:origin x="0" y="-133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1" d="100"/>
          <a:sy n="81" d="100"/>
        </p:scale>
        <p:origin x="399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454346-8048-4B9B-8FCD-D600B8E992BF}" type="doc">
      <dgm:prSet loTypeId="urn:microsoft.com/office/officeart/2005/8/layout/hierarchy2" loCatId="hierarchy" qsTypeId="urn:microsoft.com/office/officeart/2005/8/quickstyle/simple2" qsCatId="simple" csTypeId="urn:microsoft.com/office/officeart/2005/8/colors/colorful2" csCatId="colorful" phldr="1"/>
      <dgm:spPr/>
      <dgm:t>
        <a:bodyPr/>
        <a:lstStyle/>
        <a:p>
          <a:endParaRPr kumimoji="1" lang="ja-JP" altLang="en-US"/>
        </a:p>
      </dgm:t>
    </dgm:pt>
    <dgm:pt modelId="{3C8F2DD9-6ABD-4F27-8D3D-4F8586AA2A2C}">
      <dgm:prSet phldrT="[テキスト]" custT="1"/>
      <dgm:spPr>
        <a:ln>
          <a:noFill/>
        </a:ln>
      </dgm:spPr>
      <dgm:t>
        <a:bodyPr tIns="72000"/>
        <a:lstStyle/>
        <a:p>
          <a:r>
            <a:rPr kumimoji="1" lang="ja-JP" altLang="en-US" sz="1800" dirty="0" smtClean="0">
              <a:effectLst>
                <a:outerShdw blurRad="38100" dist="38100" dir="2700000" algn="tl">
                  <a:srgbClr val="000000">
                    <a:alpha val="43137"/>
                  </a:srgbClr>
                </a:outerShdw>
              </a:effectLst>
              <a:latin typeface="ヒラギノ角ゴ Pro W6"/>
            </a:rPr>
            <a:t>工学部・工学部第二部</a:t>
          </a:r>
          <a:endParaRPr kumimoji="1" lang="ja-JP" altLang="en-US" sz="1800" dirty="0">
            <a:effectLst>
              <a:outerShdw blurRad="38100" dist="38100" dir="2700000" algn="tl">
                <a:srgbClr val="000000">
                  <a:alpha val="43137"/>
                </a:srgbClr>
              </a:outerShdw>
            </a:effectLst>
            <a:latin typeface="ヒラギノ角ゴ Pro W6"/>
          </a:endParaRPr>
        </a:p>
      </dgm:t>
    </dgm:pt>
    <dgm:pt modelId="{8A91CB81-A4C2-488C-84D6-B9260E05DE4C}" type="parTrans" cxnId="{0BBEE36C-A9DE-4EFA-B9E5-4D5AA4BC088F}">
      <dgm:prSet/>
      <dgm:spPr/>
      <dgm:t>
        <a:bodyPr/>
        <a:lstStyle/>
        <a:p>
          <a:endParaRPr kumimoji="1" lang="ja-JP" altLang="en-US" sz="2400">
            <a:latin typeface="ヒラギノ角ゴ Pro W6"/>
          </a:endParaRPr>
        </a:p>
      </dgm:t>
    </dgm:pt>
    <dgm:pt modelId="{BA871B9D-2D3F-4020-B04C-6389F329AF62}" type="sibTrans" cxnId="{0BBEE36C-A9DE-4EFA-B9E5-4D5AA4BC088F}">
      <dgm:prSet/>
      <dgm:spPr/>
      <dgm:t>
        <a:bodyPr/>
        <a:lstStyle/>
        <a:p>
          <a:endParaRPr kumimoji="1" lang="ja-JP" altLang="en-US" sz="2400">
            <a:latin typeface="ヒラギノ角ゴ Pro W6"/>
          </a:endParaRPr>
        </a:p>
      </dgm:t>
    </dgm:pt>
    <dgm:pt modelId="{BA27E3E3-E596-4DE8-AF94-F4D707987019}">
      <dgm:prSet phldrT="[テキスト]" custT="1"/>
      <dgm:spPr>
        <a:ln>
          <a:noFill/>
        </a:ln>
      </dgm:spPr>
      <dgm:t>
        <a:bodyPr tIns="72000"/>
        <a:lstStyle/>
        <a:p>
          <a:r>
            <a:rPr kumimoji="1" lang="ja-JP" altLang="en-US" sz="1800" dirty="0" smtClean="0">
              <a:effectLst>
                <a:outerShdw blurRad="38100" dist="38100" dir="2700000" algn="tl">
                  <a:srgbClr val="000000">
                    <a:alpha val="43137"/>
                  </a:srgbClr>
                </a:outerShdw>
              </a:effectLst>
              <a:latin typeface="ヒラギノ角ゴ Pro W6"/>
            </a:rPr>
            <a:t>未来科学研究科</a:t>
          </a:r>
          <a:endParaRPr kumimoji="1" lang="ja-JP" altLang="en-US" sz="1800" b="1" dirty="0">
            <a:effectLst>
              <a:outerShdw blurRad="38100" dist="38100" dir="2700000" algn="tl">
                <a:srgbClr val="000000">
                  <a:alpha val="43137"/>
                </a:srgbClr>
              </a:outerShdw>
            </a:effectLst>
            <a:latin typeface="ヒラギノ角ゴ Pro W6"/>
          </a:endParaRPr>
        </a:p>
      </dgm:t>
    </dgm:pt>
    <dgm:pt modelId="{79A96AA4-66DD-4305-811E-644B9E236CA2}" type="parTrans" cxnId="{F3274BC7-8D43-406C-8E5B-F37E89694BCA}">
      <dgm:prSet/>
      <dgm:spPr/>
      <dgm:t>
        <a:bodyPr/>
        <a:lstStyle/>
        <a:p>
          <a:endParaRPr kumimoji="1" lang="ja-JP" altLang="en-US" sz="2400">
            <a:latin typeface="ヒラギノ角ゴ Pro W6"/>
          </a:endParaRPr>
        </a:p>
      </dgm:t>
    </dgm:pt>
    <dgm:pt modelId="{7BD57697-3F42-46C2-AE5B-FD60C0CF63F7}" type="sibTrans" cxnId="{F3274BC7-8D43-406C-8E5B-F37E89694BCA}">
      <dgm:prSet/>
      <dgm:spPr/>
      <dgm:t>
        <a:bodyPr/>
        <a:lstStyle/>
        <a:p>
          <a:endParaRPr kumimoji="1" lang="ja-JP" altLang="en-US" sz="2400">
            <a:latin typeface="ヒラギノ角ゴ Pro W6"/>
          </a:endParaRPr>
        </a:p>
      </dgm:t>
    </dgm:pt>
    <dgm:pt modelId="{53281C3E-E430-49E5-9D86-D1EF9178688C}">
      <dgm:prSet phldrT="[テキスト]" custT="1"/>
      <dgm:spPr>
        <a:ln>
          <a:noFill/>
        </a:ln>
      </dgm:spPr>
      <dgm:t>
        <a:bodyPr tIns="72000"/>
        <a:lstStyle/>
        <a:p>
          <a:r>
            <a:rPr kumimoji="1" lang="ja-JP" altLang="en-US" sz="1800" b="1" dirty="0" smtClean="0">
              <a:effectLst>
                <a:outerShdw blurRad="38100" dist="38100" dir="2700000" algn="tl">
                  <a:srgbClr val="000000">
                    <a:alpha val="43137"/>
                  </a:srgbClr>
                </a:outerShdw>
              </a:effectLst>
              <a:latin typeface="ヒラギノ角ゴ Pro W6"/>
            </a:rPr>
            <a:t>未来科学部</a:t>
          </a:r>
          <a:endParaRPr kumimoji="1" lang="ja-JP" altLang="en-US" sz="1800" b="1" dirty="0">
            <a:effectLst>
              <a:outerShdw blurRad="38100" dist="38100" dir="2700000" algn="tl">
                <a:srgbClr val="000000">
                  <a:alpha val="43137"/>
                </a:srgbClr>
              </a:outerShdw>
            </a:effectLst>
            <a:latin typeface="ヒラギノ角ゴ Pro W6"/>
          </a:endParaRPr>
        </a:p>
      </dgm:t>
    </dgm:pt>
    <dgm:pt modelId="{1952C761-01EC-4847-B067-A46A8E422038}" type="parTrans" cxnId="{F43E649B-C013-4613-9E71-9156884F9D2D}">
      <dgm:prSet/>
      <dgm:spPr/>
      <dgm:t>
        <a:bodyPr/>
        <a:lstStyle/>
        <a:p>
          <a:endParaRPr kumimoji="1" lang="ja-JP" altLang="en-US" sz="2400">
            <a:latin typeface="ヒラギノ角ゴ Pro W6"/>
          </a:endParaRPr>
        </a:p>
      </dgm:t>
    </dgm:pt>
    <dgm:pt modelId="{A78FD27E-3769-462C-BE46-690EDBF2ED7F}" type="sibTrans" cxnId="{F43E649B-C013-4613-9E71-9156884F9D2D}">
      <dgm:prSet/>
      <dgm:spPr/>
      <dgm:t>
        <a:bodyPr/>
        <a:lstStyle/>
        <a:p>
          <a:endParaRPr kumimoji="1" lang="ja-JP" altLang="en-US" sz="2400">
            <a:latin typeface="ヒラギノ角ゴ Pro W6"/>
          </a:endParaRPr>
        </a:p>
      </dgm:t>
    </dgm:pt>
    <dgm:pt modelId="{8D0758A2-2BE4-48A0-BC3A-797C0D8DB202}">
      <dgm:prSet phldrT="[テキスト]" custT="1"/>
      <dgm:spPr>
        <a:ln>
          <a:noFill/>
        </a:ln>
      </dgm:spPr>
      <dgm:t>
        <a:bodyPr/>
        <a:lstStyle/>
        <a:p>
          <a:r>
            <a:rPr kumimoji="1" lang="ja-JP" altLang="en-US" sz="1800" b="0" dirty="0" smtClean="0">
              <a:effectLst>
                <a:outerShdw blurRad="38100" dist="38100" dir="2700000" algn="tl">
                  <a:srgbClr val="000000">
                    <a:alpha val="43137"/>
                  </a:srgbClr>
                </a:outerShdw>
              </a:effectLst>
              <a:latin typeface="ヒラギノ角ゴ Pro W6"/>
            </a:rPr>
            <a:t>理工学研究科</a:t>
          </a:r>
          <a:endParaRPr kumimoji="1" lang="ja-JP" altLang="en-US" sz="1200" b="0" dirty="0">
            <a:effectLst>
              <a:outerShdw blurRad="38100" dist="38100" dir="2700000" algn="tl">
                <a:srgbClr val="000000">
                  <a:alpha val="43137"/>
                </a:srgbClr>
              </a:outerShdw>
            </a:effectLst>
            <a:latin typeface="ヒラギノ角ゴ Pro W6"/>
          </a:endParaRPr>
        </a:p>
      </dgm:t>
    </dgm:pt>
    <dgm:pt modelId="{E6909A24-B649-47F2-94E7-654CFB2A3C0D}" type="parTrans" cxnId="{AF55EFD5-D198-42B5-B7E8-2066B0934250}">
      <dgm:prSet/>
      <dgm:spPr/>
      <dgm:t>
        <a:bodyPr/>
        <a:lstStyle/>
        <a:p>
          <a:endParaRPr kumimoji="1" lang="ja-JP" altLang="en-US" sz="2400">
            <a:latin typeface="ヒラギノ角ゴ Pro W6"/>
          </a:endParaRPr>
        </a:p>
      </dgm:t>
    </dgm:pt>
    <dgm:pt modelId="{7AED735B-1F68-4660-8A1E-077A08C367FA}" type="sibTrans" cxnId="{AF55EFD5-D198-42B5-B7E8-2066B0934250}">
      <dgm:prSet/>
      <dgm:spPr/>
      <dgm:t>
        <a:bodyPr/>
        <a:lstStyle/>
        <a:p>
          <a:endParaRPr kumimoji="1" lang="ja-JP" altLang="en-US" sz="2400">
            <a:latin typeface="ヒラギノ角ゴ Pro W6"/>
          </a:endParaRPr>
        </a:p>
      </dgm:t>
    </dgm:pt>
    <dgm:pt modelId="{8AE898FC-BB89-4C12-995E-CEC24D15721F}">
      <dgm:prSet phldrT="[テキスト]" custT="1"/>
      <dgm:spPr>
        <a:ln>
          <a:noFill/>
        </a:ln>
      </dgm:spPr>
      <dgm:t>
        <a:bodyPr tIns="72000"/>
        <a:lstStyle/>
        <a:p>
          <a:r>
            <a:rPr kumimoji="1" lang="ja-JP" altLang="en-US" sz="1800" b="1" dirty="0" smtClean="0">
              <a:effectLst>
                <a:outerShdw blurRad="38100" dist="38100" dir="2700000" algn="tl">
                  <a:srgbClr val="000000">
                    <a:alpha val="43137"/>
                  </a:srgbClr>
                </a:outerShdw>
              </a:effectLst>
              <a:latin typeface="ヒラギノ角ゴ Pro W6"/>
            </a:rPr>
            <a:t>理工学部</a:t>
          </a:r>
          <a:endParaRPr kumimoji="1" lang="ja-JP" altLang="en-US" sz="1800" b="1" dirty="0">
            <a:effectLst>
              <a:outerShdw blurRad="38100" dist="38100" dir="2700000" algn="tl">
                <a:srgbClr val="000000">
                  <a:alpha val="43137"/>
                </a:srgbClr>
              </a:outerShdw>
            </a:effectLst>
            <a:latin typeface="ヒラギノ角ゴ Pro W6"/>
          </a:endParaRPr>
        </a:p>
      </dgm:t>
    </dgm:pt>
    <dgm:pt modelId="{19FD0845-F2FE-464B-AF05-A5E482353009}" type="parTrans" cxnId="{80466901-618B-412D-BA66-00C789F346DD}">
      <dgm:prSet/>
      <dgm:spPr/>
      <dgm:t>
        <a:bodyPr/>
        <a:lstStyle/>
        <a:p>
          <a:endParaRPr kumimoji="1" lang="ja-JP" altLang="en-US"/>
        </a:p>
      </dgm:t>
    </dgm:pt>
    <dgm:pt modelId="{56100159-40DA-43A5-9C4E-54A4D3E41E3E}" type="sibTrans" cxnId="{80466901-618B-412D-BA66-00C789F346DD}">
      <dgm:prSet/>
      <dgm:spPr/>
      <dgm:t>
        <a:bodyPr/>
        <a:lstStyle/>
        <a:p>
          <a:endParaRPr kumimoji="1" lang="ja-JP" altLang="en-US"/>
        </a:p>
      </dgm:t>
    </dgm:pt>
    <dgm:pt modelId="{09982A63-EDF1-41CD-B10C-4218295575F3}">
      <dgm:prSet phldrT="[テキスト]" custT="1"/>
      <dgm:spPr>
        <a:ln>
          <a:noFill/>
        </a:ln>
      </dgm:spPr>
      <dgm:t>
        <a:bodyPr/>
        <a:lstStyle/>
        <a:p>
          <a:r>
            <a:rPr kumimoji="1" lang="ja-JP" altLang="en-US" sz="1800" b="0" dirty="0" smtClean="0">
              <a:effectLst>
                <a:outerShdw blurRad="38100" dist="38100" dir="2700000" algn="tl">
                  <a:srgbClr val="000000">
                    <a:alpha val="43137"/>
                  </a:srgbClr>
                </a:outerShdw>
              </a:effectLst>
              <a:latin typeface="ヒラギノ角ゴ Pro W6"/>
            </a:rPr>
            <a:t>情報環境学研究科</a:t>
          </a:r>
          <a:endParaRPr kumimoji="1" lang="ja-JP" altLang="en-US" sz="1600" b="0" dirty="0">
            <a:effectLst>
              <a:outerShdw blurRad="38100" dist="38100" dir="2700000" algn="tl">
                <a:srgbClr val="000000">
                  <a:alpha val="43137"/>
                </a:srgbClr>
              </a:outerShdw>
            </a:effectLst>
            <a:latin typeface="ヒラギノ角ゴ Pro W6"/>
          </a:endParaRPr>
        </a:p>
      </dgm:t>
    </dgm:pt>
    <dgm:pt modelId="{9F5A9229-5C60-4241-BA97-733848A442B9}" type="parTrans" cxnId="{95DEE45F-D581-454E-8351-3BA47E1F8A81}">
      <dgm:prSet/>
      <dgm:spPr/>
      <dgm:t>
        <a:bodyPr/>
        <a:lstStyle/>
        <a:p>
          <a:endParaRPr kumimoji="1" lang="ja-JP" altLang="en-US"/>
        </a:p>
      </dgm:t>
    </dgm:pt>
    <dgm:pt modelId="{59212ED8-B868-468F-A748-0F7F7BC6BBA2}" type="sibTrans" cxnId="{95DEE45F-D581-454E-8351-3BA47E1F8A81}">
      <dgm:prSet/>
      <dgm:spPr/>
      <dgm:t>
        <a:bodyPr/>
        <a:lstStyle/>
        <a:p>
          <a:endParaRPr kumimoji="1" lang="ja-JP" altLang="en-US"/>
        </a:p>
      </dgm:t>
    </dgm:pt>
    <dgm:pt modelId="{1037340D-FC90-482A-978A-6CCE88F2DF0F}">
      <dgm:prSet phldrT="[テキスト]" custT="1"/>
      <dgm:spPr>
        <a:ln>
          <a:noFill/>
        </a:ln>
      </dgm:spPr>
      <dgm:t>
        <a:bodyPr tIns="72000"/>
        <a:lstStyle/>
        <a:p>
          <a:r>
            <a:rPr kumimoji="1" lang="ja-JP" altLang="en-US" sz="1800" b="1" dirty="0" smtClean="0">
              <a:effectLst>
                <a:outerShdw blurRad="38100" dist="38100" dir="2700000" algn="tl">
                  <a:srgbClr val="000000">
                    <a:alpha val="43137"/>
                  </a:srgbClr>
                </a:outerShdw>
              </a:effectLst>
              <a:latin typeface="ヒラギノ角ゴ Pro W6"/>
            </a:rPr>
            <a:t>情報環境学部</a:t>
          </a:r>
          <a:endParaRPr kumimoji="1" lang="ja-JP" altLang="en-US" sz="1800" b="1" dirty="0">
            <a:effectLst>
              <a:outerShdw blurRad="38100" dist="38100" dir="2700000" algn="tl">
                <a:srgbClr val="000000">
                  <a:alpha val="43137"/>
                </a:srgbClr>
              </a:outerShdw>
            </a:effectLst>
            <a:latin typeface="ヒラギノ角ゴ Pro W6"/>
          </a:endParaRPr>
        </a:p>
      </dgm:t>
    </dgm:pt>
    <dgm:pt modelId="{651E47C3-5F0B-44CD-BEFB-F28862CECBFE}" type="parTrans" cxnId="{3A5AD65B-4229-4754-8026-98203D9DDD5C}">
      <dgm:prSet/>
      <dgm:spPr/>
      <dgm:t>
        <a:bodyPr/>
        <a:lstStyle/>
        <a:p>
          <a:endParaRPr kumimoji="1" lang="ja-JP" altLang="en-US"/>
        </a:p>
      </dgm:t>
    </dgm:pt>
    <dgm:pt modelId="{5388DCA5-9FFC-4AE3-A38F-69A8376345C0}" type="sibTrans" cxnId="{3A5AD65B-4229-4754-8026-98203D9DDD5C}">
      <dgm:prSet/>
      <dgm:spPr/>
      <dgm:t>
        <a:bodyPr/>
        <a:lstStyle/>
        <a:p>
          <a:endParaRPr kumimoji="1" lang="ja-JP" altLang="en-US"/>
        </a:p>
      </dgm:t>
    </dgm:pt>
    <dgm:pt modelId="{589F0A9F-9875-44F9-B2A0-6D2342AC6EF1}">
      <dgm:prSet phldrT="[テキスト]" custT="1"/>
      <dgm:spPr>
        <a:ln>
          <a:noFill/>
        </a:ln>
      </dgm:spPr>
      <dgm:t>
        <a:bodyPr tIns="72000"/>
        <a:lstStyle/>
        <a:p>
          <a:r>
            <a:rPr kumimoji="1" lang="ja-JP" altLang="en-US" sz="1400" b="1" baseline="0" dirty="0" smtClean="0">
              <a:effectLst>
                <a:outerShdw blurRad="38100" dist="38100" dir="2700000" algn="tl">
                  <a:srgbClr val="000000">
                    <a:alpha val="43137"/>
                  </a:srgbClr>
                </a:outerShdw>
              </a:effectLst>
              <a:latin typeface="ヒラギノ角ゴ Pro W6"/>
            </a:rPr>
            <a:t>システムデザイン工学部</a:t>
          </a:r>
          <a:endParaRPr kumimoji="1" lang="ja-JP" altLang="en-US" sz="1400" b="1" dirty="0">
            <a:effectLst>
              <a:outerShdw blurRad="38100" dist="38100" dir="2700000" algn="tl">
                <a:srgbClr val="000000">
                  <a:alpha val="43137"/>
                </a:srgbClr>
              </a:outerShdw>
            </a:effectLst>
            <a:latin typeface="ヒラギノ角ゴ Pro W6"/>
          </a:endParaRPr>
        </a:p>
      </dgm:t>
    </dgm:pt>
    <dgm:pt modelId="{3B4DF3BD-71BF-4B1A-8B07-041BB3E8E276}" type="parTrans" cxnId="{6694A336-43D4-466E-AA28-F3FC3D8F1BFE}">
      <dgm:prSet/>
      <dgm:spPr/>
      <dgm:t>
        <a:bodyPr/>
        <a:lstStyle/>
        <a:p>
          <a:endParaRPr kumimoji="1" lang="ja-JP" altLang="en-US"/>
        </a:p>
      </dgm:t>
    </dgm:pt>
    <dgm:pt modelId="{95767B78-F391-4BE8-B1B6-5E5307968775}" type="sibTrans" cxnId="{6694A336-43D4-466E-AA28-F3FC3D8F1BFE}">
      <dgm:prSet/>
      <dgm:spPr/>
      <dgm:t>
        <a:bodyPr/>
        <a:lstStyle/>
        <a:p>
          <a:endParaRPr kumimoji="1" lang="ja-JP" altLang="en-US"/>
        </a:p>
      </dgm:t>
    </dgm:pt>
    <dgm:pt modelId="{88BC82C9-5E1D-4261-A70E-00E2A3551545}">
      <dgm:prSet phldrT="[テキスト]" custT="1"/>
      <dgm:spPr>
        <a:ln>
          <a:noFill/>
        </a:ln>
      </dgm:spPr>
      <dgm:t>
        <a:bodyPr tIns="72000"/>
        <a:lstStyle/>
        <a:p>
          <a:r>
            <a:rPr kumimoji="1" lang="ja-JP" altLang="en-US" sz="1800" dirty="0" smtClean="0">
              <a:effectLst>
                <a:outerShdw blurRad="38100" dist="38100" dir="2700000" algn="tl">
                  <a:srgbClr val="000000">
                    <a:alpha val="43137"/>
                  </a:srgbClr>
                </a:outerShdw>
              </a:effectLst>
              <a:latin typeface="ヒラギノ角ゴ Pro W6"/>
            </a:rPr>
            <a:t>先端科学技術研究科</a:t>
          </a:r>
          <a:endParaRPr kumimoji="1" lang="ja-JP" altLang="en-US" sz="1800" dirty="0">
            <a:effectLst>
              <a:outerShdw blurRad="38100" dist="38100" dir="2700000" algn="tl">
                <a:srgbClr val="000000">
                  <a:alpha val="43137"/>
                </a:srgbClr>
              </a:outerShdw>
            </a:effectLst>
            <a:latin typeface="ヒラギノ角ゴ Pro W6"/>
          </a:endParaRPr>
        </a:p>
      </dgm:t>
    </dgm:pt>
    <dgm:pt modelId="{E195967D-0304-4906-B525-49C19447C355}" type="parTrans" cxnId="{F77F434C-9EDF-4FCA-A983-8AA0A2209BD9}">
      <dgm:prSet/>
      <dgm:spPr/>
      <dgm:t>
        <a:bodyPr/>
        <a:lstStyle/>
        <a:p>
          <a:endParaRPr kumimoji="1" lang="ja-JP" altLang="en-US"/>
        </a:p>
      </dgm:t>
    </dgm:pt>
    <dgm:pt modelId="{436CB7A7-3AA0-4A70-9D58-3285498398E9}" type="sibTrans" cxnId="{F77F434C-9EDF-4FCA-A983-8AA0A2209BD9}">
      <dgm:prSet/>
      <dgm:spPr/>
      <dgm:t>
        <a:bodyPr/>
        <a:lstStyle/>
        <a:p>
          <a:endParaRPr kumimoji="1" lang="ja-JP" altLang="en-US"/>
        </a:p>
      </dgm:t>
    </dgm:pt>
    <dgm:pt modelId="{6BD78638-C76B-4998-820A-17D59D08E35C}">
      <dgm:prSet phldrT="[テキスト]" custT="1"/>
      <dgm:spPr>
        <a:ln>
          <a:noFill/>
        </a:ln>
      </dgm:spPr>
      <dgm:t>
        <a:bodyPr tIns="72000"/>
        <a:lstStyle/>
        <a:p>
          <a:r>
            <a:rPr kumimoji="1" lang="ja-JP" altLang="en-US" sz="1800" dirty="0" smtClean="0">
              <a:effectLst>
                <a:outerShdw blurRad="38100" dist="38100" dir="2700000" algn="tl">
                  <a:srgbClr val="000000">
                    <a:alpha val="43137"/>
                  </a:srgbClr>
                </a:outerShdw>
              </a:effectLst>
              <a:latin typeface="ヒラギノ角ゴ Pro W6"/>
            </a:rPr>
            <a:t>工学研究科</a:t>
          </a:r>
          <a:endParaRPr kumimoji="1" lang="ja-JP" altLang="en-US" sz="1800" dirty="0">
            <a:effectLst>
              <a:outerShdw blurRad="38100" dist="38100" dir="2700000" algn="tl">
                <a:srgbClr val="000000">
                  <a:alpha val="43137"/>
                </a:srgbClr>
              </a:outerShdw>
            </a:effectLst>
            <a:latin typeface="ヒラギノ角ゴ Pro W6"/>
          </a:endParaRPr>
        </a:p>
      </dgm:t>
    </dgm:pt>
    <dgm:pt modelId="{B4A90EF5-64E0-4A78-ABE2-4313DDCFD473}" type="parTrans" cxnId="{DFC1144D-70E1-4694-9F6E-420EFFC218C2}">
      <dgm:prSet/>
      <dgm:spPr/>
      <dgm:t>
        <a:bodyPr/>
        <a:lstStyle/>
        <a:p>
          <a:endParaRPr kumimoji="1" lang="ja-JP" altLang="en-US"/>
        </a:p>
      </dgm:t>
    </dgm:pt>
    <dgm:pt modelId="{B7D286B2-503F-4EFC-804B-5C46FFC0CB15}" type="sibTrans" cxnId="{DFC1144D-70E1-4694-9F6E-420EFFC218C2}">
      <dgm:prSet/>
      <dgm:spPr/>
      <dgm:t>
        <a:bodyPr/>
        <a:lstStyle/>
        <a:p>
          <a:endParaRPr kumimoji="1" lang="ja-JP" altLang="en-US"/>
        </a:p>
      </dgm:t>
    </dgm:pt>
    <dgm:pt modelId="{43E68049-BA45-4995-BE3B-3E43B98CB904}">
      <dgm:prSet phldrT="[テキスト]" custT="1"/>
      <dgm:spPr>
        <a:ln>
          <a:noFill/>
        </a:ln>
      </dgm:spPr>
      <dgm:t>
        <a:bodyPr tIns="72000"/>
        <a:lstStyle/>
        <a:p>
          <a:r>
            <a:rPr kumimoji="1" lang="ja-JP" altLang="en-US" sz="1800" b="1" dirty="0" smtClean="0">
              <a:effectLst>
                <a:outerShdw blurRad="38100" dist="38100" dir="2700000" algn="tl">
                  <a:srgbClr val="000000">
                    <a:alpha val="43137"/>
                  </a:srgbClr>
                </a:outerShdw>
              </a:effectLst>
              <a:latin typeface="ヒラギノ角ゴ Pro W6"/>
            </a:rPr>
            <a:t>修士課程</a:t>
          </a:r>
          <a:endParaRPr kumimoji="1" lang="ja-JP" altLang="en-US" sz="1800" b="1" dirty="0">
            <a:effectLst>
              <a:outerShdw blurRad="38100" dist="38100" dir="2700000" algn="tl">
                <a:srgbClr val="000000">
                  <a:alpha val="43137"/>
                </a:srgbClr>
              </a:outerShdw>
            </a:effectLst>
            <a:latin typeface="ヒラギノ角ゴ Pro W6"/>
          </a:endParaRPr>
        </a:p>
      </dgm:t>
    </dgm:pt>
    <dgm:pt modelId="{08938CE3-20F5-4B14-B81B-039A1DD7848A}" type="parTrans" cxnId="{02F414F9-A09A-4747-9DBA-FC04D11962B7}">
      <dgm:prSet/>
      <dgm:spPr/>
      <dgm:t>
        <a:bodyPr/>
        <a:lstStyle/>
        <a:p>
          <a:endParaRPr kumimoji="1" lang="ja-JP" altLang="en-US"/>
        </a:p>
      </dgm:t>
    </dgm:pt>
    <dgm:pt modelId="{11EE481B-7295-447F-BD07-BE30A7CD0C98}" type="sibTrans" cxnId="{02F414F9-A09A-4747-9DBA-FC04D11962B7}">
      <dgm:prSet/>
      <dgm:spPr/>
      <dgm:t>
        <a:bodyPr/>
        <a:lstStyle/>
        <a:p>
          <a:endParaRPr kumimoji="1" lang="ja-JP" altLang="en-US"/>
        </a:p>
      </dgm:t>
    </dgm:pt>
    <dgm:pt modelId="{496D8594-D9E0-4EED-B76B-E4131409F29C}" type="pres">
      <dgm:prSet presAssocID="{63454346-8048-4B9B-8FCD-D600B8E992BF}" presName="diagram" presStyleCnt="0">
        <dgm:presLayoutVars>
          <dgm:chPref val="1"/>
          <dgm:dir val="rev"/>
          <dgm:animOne val="branch"/>
          <dgm:animLvl val="lvl"/>
          <dgm:resizeHandles val="exact"/>
        </dgm:presLayoutVars>
      </dgm:prSet>
      <dgm:spPr/>
      <dgm:t>
        <a:bodyPr/>
        <a:lstStyle/>
        <a:p>
          <a:endParaRPr kumimoji="1" lang="ja-JP" altLang="en-US"/>
        </a:p>
      </dgm:t>
    </dgm:pt>
    <dgm:pt modelId="{F03207FF-8343-4890-B322-389429758C90}" type="pres">
      <dgm:prSet presAssocID="{88BC82C9-5E1D-4261-A70E-00E2A3551545}" presName="root1" presStyleCnt="0"/>
      <dgm:spPr/>
    </dgm:pt>
    <dgm:pt modelId="{E7A6DD90-4860-4877-B78B-AE180F5D91DC}" type="pres">
      <dgm:prSet presAssocID="{88BC82C9-5E1D-4261-A70E-00E2A3551545}" presName="LevelOneTextNode" presStyleLbl="node0" presStyleIdx="0" presStyleCnt="1" custScaleX="237438" custScaleY="96414" custLinFactNeighborX="25019">
        <dgm:presLayoutVars>
          <dgm:chPref val="3"/>
        </dgm:presLayoutVars>
      </dgm:prSet>
      <dgm:spPr/>
      <dgm:t>
        <a:bodyPr/>
        <a:lstStyle/>
        <a:p>
          <a:endParaRPr kumimoji="1" lang="ja-JP" altLang="en-US"/>
        </a:p>
      </dgm:t>
    </dgm:pt>
    <dgm:pt modelId="{95056B74-9623-49DD-BB75-CE15A47B57FC}" type="pres">
      <dgm:prSet presAssocID="{88BC82C9-5E1D-4261-A70E-00E2A3551545}" presName="level2hierChild" presStyleCnt="0"/>
      <dgm:spPr/>
    </dgm:pt>
    <dgm:pt modelId="{6FFC7B2C-4C7B-4CA9-8B92-E1462FF75FAC}" type="pres">
      <dgm:prSet presAssocID="{B4A90EF5-64E0-4A78-ABE2-4313DDCFD473}" presName="conn2-1" presStyleLbl="parChTrans1D2" presStyleIdx="0" presStyleCnt="5"/>
      <dgm:spPr/>
      <dgm:t>
        <a:bodyPr/>
        <a:lstStyle/>
        <a:p>
          <a:endParaRPr kumimoji="1" lang="ja-JP" altLang="en-US"/>
        </a:p>
      </dgm:t>
    </dgm:pt>
    <dgm:pt modelId="{C6C9B9D8-B994-467D-A76D-BE0C57B2B053}" type="pres">
      <dgm:prSet presAssocID="{B4A90EF5-64E0-4A78-ABE2-4313DDCFD473}" presName="connTx" presStyleLbl="parChTrans1D2" presStyleIdx="0" presStyleCnt="5"/>
      <dgm:spPr/>
      <dgm:t>
        <a:bodyPr/>
        <a:lstStyle/>
        <a:p>
          <a:endParaRPr kumimoji="1" lang="ja-JP" altLang="en-US"/>
        </a:p>
      </dgm:t>
    </dgm:pt>
    <dgm:pt modelId="{CD34B14C-2843-4C0C-A51A-BBE3DA0538C3}" type="pres">
      <dgm:prSet presAssocID="{6BD78638-C76B-4998-820A-17D59D08E35C}" presName="root2" presStyleCnt="0"/>
      <dgm:spPr/>
    </dgm:pt>
    <dgm:pt modelId="{83D16F40-E23D-457F-915E-492EB65173CA}" type="pres">
      <dgm:prSet presAssocID="{6BD78638-C76B-4998-820A-17D59D08E35C}" presName="LevelTwoTextNode" presStyleLbl="node2" presStyleIdx="0" presStyleCnt="5" custScaleX="200547" custScaleY="80219">
        <dgm:presLayoutVars>
          <dgm:chPref val="3"/>
        </dgm:presLayoutVars>
      </dgm:prSet>
      <dgm:spPr/>
      <dgm:t>
        <a:bodyPr/>
        <a:lstStyle/>
        <a:p>
          <a:endParaRPr kumimoji="1" lang="ja-JP" altLang="en-US"/>
        </a:p>
      </dgm:t>
    </dgm:pt>
    <dgm:pt modelId="{DB8E8F71-0286-4B95-827D-FDC0C6D23187}" type="pres">
      <dgm:prSet presAssocID="{6BD78638-C76B-4998-820A-17D59D08E35C}" presName="level3hierChild" presStyleCnt="0"/>
      <dgm:spPr/>
    </dgm:pt>
    <dgm:pt modelId="{6A7BF684-4B78-4E1F-8698-9A28332A8763}" type="pres">
      <dgm:prSet presAssocID="{8A91CB81-A4C2-488C-84D6-B9260E05DE4C}" presName="conn2-1" presStyleLbl="parChTrans1D3" presStyleIdx="0" presStyleCnt="5"/>
      <dgm:spPr/>
      <dgm:t>
        <a:bodyPr/>
        <a:lstStyle/>
        <a:p>
          <a:endParaRPr kumimoji="1" lang="ja-JP" altLang="en-US"/>
        </a:p>
      </dgm:t>
    </dgm:pt>
    <dgm:pt modelId="{DB521D96-58FC-4F93-938B-E05A75590481}" type="pres">
      <dgm:prSet presAssocID="{8A91CB81-A4C2-488C-84D6-B9260E05DE4C}" presName="connTx" presStyleLbl="parChTrans1D3" presStyleIdx="0" presStyleCnt="5"/>
      <dgm:spPr/>
      <dgm:t>
        <a:bodyPr/>
        <a:lstStyle/>
        <a:p>
          <a:endParaRPr kumimoji="1" lang="ja-JP" altLang="en-US"/>
        </a:p>
      </dgm:t>
    </dgm:pt>
    <dgm:pt modelId="{D976D8F0-3FA6-41F1-A1B7-E38863C15732}" type="pres">
      <dgm:prSet presAssocID="{3C8F2DD9-6ABD-4F27-8D3D-4F8586AA2A2C}" presName="root2" presStyleCnt="0"/>
      <dgm:spPr/>
    </dgm:pt>
    <dgm:pt modelId="{F4449F53-6EA7-4B85-9B3D-DC2CF1399A8E}" type="pres">
      <dgm:prSet presAssocID="{3C8F2DD9-6ABD-4F27-8D3D-4F8586AA2A2C}" presName="LevelTwoTextNode" presStyleLbl="node3" presStyleIdx="0" presStyleCnt="5" custScaleX="241036" custScaleY="88998">
        <dgm:presLayoutVars>
          <dgm:chPref val="3"/>
        </dgm:presLayoutVars>
      </dgm:prSet>
      <dgm:spPr/>
      <dgm:t>
        <a:bodyPr/>
        <a:lstStyle/>
        <a:p>
          <a:endParaRPr kumimoji="1" lang="ja-JP" altLang="en-US"/>
        </a:p>
      </dgm:t>
    </dgm:pt>
    <dgm:pt modelId="{48704520-48EC-44A7-BF8E-BDBB4F745152}" type="pres">
      <dgm:prSet presAssocID="{3C8F2DD9-6ABD-4F27-8D3D-4F8586AA2A2C}" presName="level3hierChild" presStyleCnt="0"/>
      <dgm:spPr/>
    </dgm:pt>
    <dgm:pt modelId="{D0036816-E88F-47CF-8F97-B2C65FDF05F8}" type="pres">
      <dgm:prSet presAssocID="{79A96AA4-66DD-4305-811E-644B9E236CA2}" presName="conn2-1" presStyleLbl="parChTrans1D2" presStyleIdx="1" presStyleCnt="5"/>
      <dgm:spPr/>
      <dgm:t>
        <a:bodyPr/>
        <a:lstStyle/>
        <a:p>
          <a:endParaRPr kumimoji="1" lang="ja-JP" altLang="en-US"/>
        </a:p>
      </dgm:t>
    </dgm:pt>
    <dgm:pt modelId="{5147ABB4-E708-48C4-9B50-84F94763ACD3}" type="pres">
      <dgm:prSet presAssocID="{79A96AA4-66DD-4305-811E-644B9E236CA2}" presName="connTx" presStyleLbl="parChTrans1D2" presStyleIdx="1" presStyleCnt="5"/>
      <dgm:spPr/>
      <dgm:t>
        <a:bodyPr/>
        <a:lstStyle/>
        <a:p>
          <a:endParaRPr kumimoji="1" lang="ja-JP" altLang="en-US"/>
        </a:p>
      </dgm:t>
    </dgm:pt>
    <dgm:pt modelId="{A986E9B2-D821-4E2F-94C3-133581259121}" type="pres">
      <dgm:prSet presAssocID="{BA27E3E3-E596-4DE8-AF94-F4D707987019}" presName="root2" presStyleCnt="0"/>
      <dgm:spPr/>
    </dgm:pt>
    <dgm:pt modelId="{33309135-3EF0-40BE-97BC-2FE5BF4893B8}" type="pres">
      <dgm:prSet presAssocID="{BA27E3E3-E596-4DE8-AF94-F4D707987019}" presName="LevelTwoTextNode" presStyleLbl="node2" presStyleIdx="1" presStyleCnt="5" custScaleX="200547" custScaleY="81424">
        <dgm:presLayoutVars>
          <dgm:chPref val="3"/>
        </dgm:presLayoutVars>
      </dgm:prSet>
      <dgm:spPr/>
      <dgm:t>
        <a:bodyPr/>
        <a:lstStyle/>
        <a:p>
          <a:endParaRPr kumimoji="1" lang="ja-JP" altLang="en-US"/>
        </a:p>
      </dgm:t>
    </dgm:pt>
    <dgm:pt modelId="{38877150-55E4-4FB0-AACD-9C6C7A9025E2}" type="pres">
      <dgm:prSet presAssocID="{BA27E3E3-E596-4DE8-AF94-F4D707987019}" presName="level3hierChild" presStyleCnt="0"/>
      <dgm:spPr/>
    </dgm:pt>
    <dgm:pt modelId="{7F41749D-49C7-4ADA-97D9-30CC8F40FD62}" type="pres">
      <dgm:prSet presAssocID="{1952C761-01EC-4847-B067-A46A8E422038}" presName="conn2-1" presStyleLbl="parChTrans1D3" presStyleIdx="1" presStyleCnt="5"/>
      <dgm:spPr/>
      <dgm:t>
        <a:bodyPr/>
        <a:lstStyle/>
        <a:p>
          <a:endParaRPr kumimoji="1" lang="ja-JP" altLang="en-US"/>
        </a:p>
      </dgm:t>
    </dgm:pt>
    <dgm:pt modelId="{B25C03EF-6225-4576-961F-70FC57FAA61F}" type="pres">
      <dgm:prSet presAssocID="{1952C761-01EC-4847-B067-A46A8E422038}" presName="connTx" presStyleLbl="parChTrans1D3" presStyleIdx="1" presStyleCnt="5"/>
      <dgm:spPr/>
      <dgm:t>
        <a:bodyPr/>
        <a:lstStyle/>
        <a:p>
          <a:endParaRPr kumimoji="1" lang="ja-JP" altLang="en-US"/>
        </a:p>
      </dgm:t>
    </dgm:pt>
    <dgm:pt modelId="{65116EE3-F2B6-49AE-B446-A41C91FAEFFF}" type="pres">
      <dgm:prSet presAssocID="{53281C3E-E430-49E5-9D86-D1EF9178688C}" presName="root2" presStyleCnt="0"/>
      <dgm:spPr/>
    </dgm:pt>
    <dgm:pt modelId="{55486F12-9B1E-4136-87BC-4FBC81945AEA}" type="pres">
      <dgm:prSet presAssocID="{53281C3E-E430-49E5-9D86-D1EF9178688C}" presName="LevelTwoTextNode" presStyleLbl="node3" presStyleIdx="1" presStyleCnt="5" custScaleX="241036" custScaleY="88998">
        <dgm:presLayoutVars>
          <dgm:chPref val="3"/>
        </dgm:presLayoutVars>
      </dgm:prSet>
      <dgm:spPr/>
      <dgm:t>
        <a:bodyPr/>
        <a:lstStyle/>
        <a:p>
          <a:endParaRPr kumimoji="1" lang="ja-JP" altLang="en-US"/>
        </a:p>
      </dgm:t>
    </dgm:pt>
    <dgm:pt modelId="{E98993B7-B920-44BB-874E-57C4F5337D2F}" type="pres">
      <dgm:prSet presAssocID="{53281C3E-E430-49E5-9D86-D1EF9178688C}" presName="level3hierChild" presStyleCnt="0"/>
      <dgm:spPr/>
    </dgm:pt>
    <dgm:pt modelId="{A657AD01-9D01-4286-8438-360F73FDE637}" type="pres">
      <dgm:prSet presAssocID="{E6909A24-B649-47F2-94E7-654CFB2A3C0D}" presName="conn2-1" presStyleLbl="parChTrans1D2" presStyleIdx="2" presStyleCnt="5"/>
      <dgm:spPr/>
      <dgm:t>
        <a:bodyPr/>
        <a:lstStyle/>
        <a:p>
          <a:endParaRPr kumimoji="1" lang="ja-JP" altLang="en-US"/>
        </a:p>
      </dgm:t>
    </dgm:pt>
    <dgm:pt modelId="{A3C0F4CD-75B3-428F-AB21-099CAB0E11FA}" type="pres">
      <dgm:prSet presAssocID="{E6909A24-B649-47F2-94E7-654CFB2A3C0D}" presName="connTx" presStyleLbl="parChTrans1D2" presStyleIdx="2" presStyleCnt="5"/>
      <dgm:spPr/>
      <dgm:t>
        <a:bodyPr/>
        <a:lstStyle/>
        <a:p>
          <a:endParaRPr kumimoji="1" lang="ja-JP" altLang="en-US"/>
        </a:p>
      </dgm:t>
    </dgm:pt>
    <dgm:pt modelId="{43858096-0F14-4652-96F8-7E0B0635CC1B}" type="pres">
      <dgm:prSet presAssocID="{8D0758A2-2BE4-48A0-BC3A-797C0D8DB202}" presName="root2" presStyleCnt="0"/>
      <dgm:spPr/>
    </dgm:pt>
    <dgm:pt modelId="{628987D1-8D65-4086-9AE6-293F5BEACB8D}" type="pres">
      <dgm:prSet presAssocID="{8D0758A2-2BE4-48A0-BC3A-797C0D8DB202}" presName="LevelTwoTextNode" presStyleLbl="node2" presStyleIdx="2" presStyleCnt="5" custScaleX="200547" custScaleY="83300">
        <dgm:presLayoutVars>
          <dgm:chPref val="3"/>
        </dgm:presLayoutVars>
      </dgm:prSet>
      <dgm:spPr/>
      <dgm:t>
        <a:bodyPr/>
        <a:lstStyle/>
        <a:p>
          <a:endParaRPr kumimoji="1" lang="ja-JP" altLang="en-US"/>
        </a:p>
      </dgm:t>
    </dgm:pt>
    <dgm:pt modelId="{DF6ED72E-362B-4CE8-AAB3-757A9FC14BB8}" type="pres">
      <dgm:prSet presAssocID="{8D0758A2-2BE4-48A0-BC3A-797C0D8DB202}" presName="level3hierChild" presStyleCnt="0"/>
      <dgm:spPr/>
    </dgm:pt>
    <dgm:pt modelId="{99676967-0333-4274-91DC-6F6AB45AF0B8}" type="pres">
      <dgm:prSet presAssocID="{19FD0845-F2FE-464B-AF05-A5E482353009}" presName="conn2-1" presStyleLbl="parChTrans1D3" presStyleIdx="2" presStyleCnt="5"/>
      <dgm:spPr/>
      <dgm:t>
        <a:bodyPr/>
        <a:lstStyle/>
        <a:p>
          <a:endParaRPr kumimoji="1" lang="ja-JP" altLang="en-US"/>
        </a:p>
      </dgm:t>
    </dgm:pt>
    <dgm:pt modelId="{93D3F6AA-CA49-4A27-A48C-29241E756305}" type="pres">
      <dgm:prSet presAssocID="{19FD0845-F2FE-464B-AF05-A5E482353009}" presName="connTx" presStyleLbl="parChTrans1D3" presStyleIdx="2" presStyleCnt="5"/>
      <dgm:spPr/>
      <dgm:t>
        <a:bodyPr/>
        <a:lstStyle/>
        <a:p>
          <a:endParaRPr kumimoji="1" lang="ja-JP" altLang="en-US"/>
        </a:p>
      </dgm:t>
    </dgm:pt>
    <dgm:pt modelId="{8F1C8118-C3A8-45B5-B747-5EF79ED91B59}" type="pres">
      <dgm:prSet presAssocID="{8AE898FC-BB89-4C12-995E-CEC24D15721F}" presName="root2" presStyleCnt="0"/>
      <dgm:spPr/>
    </dgm:pt>
    <dgm:pt modelId="{9CEB5BF2-958C-4C59-B422-6BF6BCF145FF}" type="pres">
      <dgm:prSet presAssocID="{8AE898FC-BB89-4C12-995E-CEC24D15721F}" presName="LevelTwoTextNode" presStyleLbl="node3" presStyleIdx="2" presStyleCnt="5" custScaleX="241036" custScaleY="88998">
        <dgm:presLayoutVars>
          <dgm:chPref val="3"/>
        </dgm:presLayoutVars>
      </dgm:prSet>
      <dgm:spPr/>
      <dgm:t>
        <a:bodyPr/>
        <a:lstStyle/>
        <a:p>
          <a:endParaRPr kumimoji="1" lang="ja-JP" altLang="en-US"/>
        </a:p>
      </dgm:t>
    </dgm:pt>
    <dgm:pt modelId="{E4A0EE71-D928-4BAF-84EF-4BCAC8D9A2DD}" type="pres">
      <dgm:prSet presAssocID="{8AE898FC-BB89-4C12-995E-CEC24D15721F}" presName="level3hierChild" presStyleCnt="0"/>
      <dgm:spPr/>
    </dgm:pt>
    <dgm:pt modelId="{B3AD462F-5757-49EC-B3FD-4DCBB60F9A96}" type="pres">
      <dgm:prSet presAssocID="{9F5A9229-5C60-4241-BA97-733848A442B9}" presName="conn2-1" presStyleLbl="parChTrans1D2" presStyleIdx="3" presStyleCnt="5"/>
      <dgm:spPr/>
      <dgm:t>
        <a:bodyPr/>
        <a:lstStyle/>
        <a:p>
          <a:endParaRPr kumimoji="1" lang="ja-JP" altLang="en-US"/>
        </a:p>
      </dgm:t>
    </dgm:pt>
    <dgm:pt modelId="{0E4BBCE1-ACB0-4CC8-8604-30B7CAA9DB5A}" type="pres">
      <dgm:prSet presAssocID="{9F5A9229-5C60-4241-BA97-733848A442B9}" presName="connTx" presStyleLbl="parChTrans1D2" presStyleIdx="3" presStyleCnt="5"/>
      <dgm:spPr/>
      <dgm:t>
        <a:bodyPr/>
        <a:lstStyle/>
        <a:p>
          <a:endParaRPr kumimoji="1" lang="ja-JP" altLang="en-US"/>
        </a:p>
      </dgm:t>
    </dgm:pt>
    <dgm:pt modelId="{DB4EF93E-C3C1-468C-8ED8-712AA37ECC3C}" type="pres">
      <dgm:prSet presAssocID="{09982A63-EDF1-41CD-B10C-4218295575F3}" presName="root2" presStyleCnt="0"/>
      <dgm:spPr/>
    </dgm:pt>
    <dgm:pt modelId="{7220C5EE-965C-4492-895F-7F7933DA6BAE}" type="pres">
      <dgm:prSet presAssocID="{09982A63-EDF1-41CD-B10C-4218295575F3}" presName="LevelTwoTextNode" presStyleLbl="node2" presStyleIdx="3" presStyleCnt="5" custScaleX="200547" custScaleY="80000">
        <dgm:presLayoutVars>
          <dgm:chPref val="3"/>
        </dgm:presLayoutVars>
      </dgm:prSet>
      <dgm:spPr/>
      <dgm:t>
        <a:bodyPr/>
        <a:lstStyle/>
        <a:p>
          <a:endParaRPr kumimoji="1" lang="ja-JP" altLang="en-US"/>
        </a:p>
      </dgm:t>
    </dgm:pt>
    <dgm:pt modelId="{4594A451-2965-4231-9FC9-AC32057E4912}" type="pres">
      <dgm:prSet presAssocID="{09982A63-EDF1-41CD-B10C-4218295575F3}" presName="level3hierChild" presStyleCnt="0"/>
      <dgm:spPr/>
    </dgm:pt>
    <dgm:pt modelId="{86852A63-2F77-4DE6-9302-6CF57762FC86}" type="pres">
      <dgm:prSet presAssocID="{651E47C3-5F0B-44CD-BEFB-F28862CECBFE}" presName="conn2-1" presStyleLbl="parChTrans1D3" presStyleIdx="3" presStyleCnt="5"/>
      <dgm:spPr/>
      <dgm:t>
        <a:bodyPr/>
        <a:lstStyle/>
        <a:p>
          <a:endParaRPr kumimoji="1" lang="ja-JP" altLang="en-US"/>
        </a:p>
      </dgm:t>
    </dgm:pt>
    <dgm:pt modelId="{23AB724F-A272-4B50-A951-46903E6CC190}" type="pres">
      <dgm:prSet presAssocID="{651E47C3-5F0B-44CD-BEFB-F28862CECBFE}" presName="connTx" presStyleLbl="parChTrans1D3" presStyleIdx="3" presStyleCnt="5"/>
      <dgm:spPr/>
      <dgm:t>
        <a:bodyPr/>
        <a:lstStyle/>
        <a:p>
          <a:endParaRPr kumimoji="1" lang="ja-JP" altLang="en-US"/>
        </a:p>
      </dgm:t>
    </dgm:pt>
    <dgm:pt modelId="{1B35827C-6F16-43FB-A284-6C644086E81B}" type="pres">
      <dgm:prSet presAssocID="{1037340D-FC90-482A-978A-6CCE88F2DF0F}" presName="root2" presStyleCnt="0"/>
      <dgm:spPr/>
    </dgm:pt>
    <dgm:pt modelId="{86E0EE00-408F-4E98-8040-8FFFFE85E983}" type="pres">
      <dgm:prSet presAssocID="{1037340D-FC90-482A-978A-6CCE88F2DF0F}" presName="LevelTwoTextNode" presStyleLbl="node3" presStyleIdx="3" presStyleCnt="5" custScaleX="241036" custScaleY="88998">
        <dgm:presLayoutVars>
          <dgm:chPref val="3"/>
        </dgm:presLayoutVars>
      </dgm:prSet>
      <dgm:spPr/>
      <dgm:t>
        <a:bodyPr/>
        <a:lstStyle/>
        <a:p>
          <a:endParaRPr kumimoji="1" lang="ja-JP" altLang="en-US"/>
        </a:p>
      </dgm:t>
    </dgm:pt>
    <dgm:pt modelId="{6395A99E-F569-4DA1-8B5B-40EA29C69432}" type="pres">
      <dgm:prSet presAssocID="{1037340D-FC90-482A-978A-6CCE88F2DF0F}" presName="level3hierChild" presStyleCnt="0"/>
      <dgm:spPr/>
    </dgm:pt>
    <dgm:pt modelId="{7F3ED7C0-280B-483A-9226-3E5849D63ADD}" type="pres">
      <dgm:prSet presAssocID="{08938CE3-20F5-4B14-B81B-039A1DD7848A}" presName="conn2-1" presStyleLbl="parChTrans1D2" presStyleIdx="4" presStyleCnt="5"/>
      <dgm:spPr/>
      <dgm:t>
        <a:bodyPr/>
        <a:lstStyle/>
        <a:p>
          <a:endParaRPr kumimoji="1" lang="ja-JP" altLang="en-US"/>
        </a:p>
      </dgm:t>
    </dgm:pt>
    <dgm:pt modelId="{7002E7C2-80D5-4CD4-ACA2-3A3D7F4F5689}" type="pres">
      <dgm:prSet presAssocID="{08938CE3-20F5-4B14-B81B-039A1DD7848A}" presName="connTx" presStyleLbl="parChTrans1D2" presStyleIdx="4" presStyleCnt="5"/>
      <dgm:spPr/>
      <dgm:t>
        <a:bodyPr/>
        <a:lstStyle/>
        <a:p>
          <a:endParaRPr kumimoji="1" lang="ja-JP" altLang="en-US"/>
        </a:p>
      </dgm:t>
    </dgm:pt>
    <dgm:pt modelId="{0E2535DD-7623-40B5-AFD3-7D07363F26A3}" type="pres">
      <dgm:prSet presAssocID="{43E68049-BA45-4995-BE3B-3E43B98CB904}" presName="root2" presStyleCnt="0"/>
      <dgm:spPr/>
    </dgm:pt>
    <dgm:pt modelId="{91A693B9-879C-4C3D-A509-B58CAAACB1D5}" type="pres">
      <dgm:prSet presAssocID="{43E68049-BA45-4995-BE3B-3E43B98CB904}" presName="LevelTwoTextNode" presStyleLbl="node2" presStyleIdx="4" presStyleCnt="5" custScaleX="200547" custScaleY="87092" custLinFactNeighborX="69" custLinFactNeighborY="1480">
        <dgm:presLayoutVars>
          <dgm:chPref val="3"/>
        </dgm:presLayoutVars>
      </dgm:prSet>
      <dgm:spPr/>
      <dgm:t>
        <a:bodyPr/>
        <a:lstStyle/>
        <a:p>
          <a:endParaRPr kumimoji="1" lang="ja-JP" altLang="en-US"/>
        </a:p>
      </dgm:t>
    </dgm:pt>
    <dgm:pt modelId="{D241426F-8594-4A89-B314-C1FF6F846044}" type="pres">
      <dgm:prSet presAssocID="{43E68049-BA45-4995-BE3B-3E43B98CB904}" presName="level3hierChild" presStyleCnt="0"/>
      <dgm:spPr/>
    </dgm:pt>
    <dgm:pt modelId="{B3AC27A6-11A4-463C-847E-1F84142F1D43}" type="pres">
      <dgm:prSet presAssocID="{3B4DF3BD-71BF-4B1A-8B07-041BB3E8E276}" presName="conn2-1" presStyleLbl="parChTrans1D3" presStyleIdx="4" presStyleCnt="5"/>
      <dgm:spPr/>
      <dgm:t>
        <a:bodyPr/>
        <a:lstStyle/>
        <a:p>
          <a:endParaRPr kumimoji="1" lang="ja-JP" altLang="en-US"/>
        </a:p>
      </dgm:t>
    </dgm:pt>
    <dgm:pt modelId="{555AABA7-9B68-421A-886D-768F96581582}" type="pres">
      <dgm:prSet presAssocID="{3B4DF3BD-71BF-4B1A-8B07-041BB3E8E276}" presName="connTx" presStyleLbl="parChTrans1D3" presStyleIdx="4" presStyleCnt="5"/>
      <dgm:spPr/>
      <dgm:t>
        <a:bodyPr/>
        <a:lstStyle/>
        <a:p>
          <a:endParaRPr kumimoji="1" lang="ja-JP" altLang="en-US"/>
        </a:p>
      </dgm:t>
    </dgm:pt>
    <dgm:pt modelId="{2CB20CC6-C93B-48E3-8A8B-C6DCF508112C}" type="pres">
      <dgm:prSet presAssocID="{589F0A9F-9875-44F9-B2A0-6D2342AC6EF1}" presName="root2" presStyleCnt="0"/>
      <dgm:spPr/>
    </dgm:pt>
    <dgm:pt modelId="{1669C116-0260-4146-9DF4-B649FF35DDA9}" type="pres">
      <dgm:prSet presAssocID="{589F0A9F-9875-44F9-B2A0-6D2342AC6EF1}" presName="LevelTwoTextNode" presStyleLbl="node3" presStyleIdx="4" presStyleCnt="5" custScaleX="241036" custScaleY="88998">
        <dgm:presLayoutVars>
          <dgm:chPref val="3"/>
        </dgm:presLayoutVars>
      </dgm:prSet>
      <dgm:spPr/>
      <dgm:t>
        <a:bodyPr/>
        <a:lstStyle/>
        <a:p>
          <a:endParaRPr kumimoji="1" lang="ja-JP" altLang="en-US"/>
        </a:p>
      </dgm:t>
    </dgm:pt>
    <dgm:pt modelId="{EDD88FFA-CA02-4F52-B23D-41F83A596EFD}" type="pres">
      <dgm:prSet presAssocID="{589F0A9F-9875-44F9-B2A0-6D2342AC6EF1}" presName="level3hierChild" presStyleCnt="0"/>
      <dgm:spPr/>
    </dgm:pt>
  </dgm:ptLst>
  <dgm:cxnLst>
    <dgm:cxn modelId="{9220B452-016E-42EB-AE17-B409B94AEA0B}" type="presOf" srcId="{651E47C3-5F0B-44CD-BEFB-F28862CECBFE}" destId="{86852A63-2F77-4DE6-9302-6CF57762FC86}" srcOrd="0" destOrd="0" presId="urn:microsoft.com/office/officeart/2005/8/layout/hierarchy2"/>
    <dgm:cxn modelId="{8462289C-6ABA-4F5B-8972-D58DED8E06B5}" type="presOf" srcId="{1037340D-FC90-482A-978A-6CCE88F2DF0F}" destId="{86E0EE00-408F-4E98-8040-8FFFFE85E983}" srcOrd="0" destOrd="0" presId="urn:microsoft.com/office/officeart/2005/8/layout/hierarchy2"/>
    <dgm:cxn modelId="{CC9D99C3-3742-459A-90E0-87680FF9B29A}" type="presOf" srcId="{B4A90EF5-64E0-4A78-ABE2-4313DDCFD473}" destId="{6FFC7B2C-4C7B-4CA9-8B92-E1462FF75FAC}" srcOrd="0" destOrd="0" presId="urn:microsoft.com/office/officeart/2005/8/layout/hierarchy2"/>
    <dgm:cxn modelId="{DFC1144D-70E1-4694-9F6E-420EFFC218C2}" srcId="{88BC82C9-5E1D-4261-A70E-00E2A3551545}" destId="{6BD78638-C76B-4998-820A-17D59D08E35C}" srcOrd="0" destOrd="0" parTransId="{B4A90EF5-64E0-4A78-ABE2-4313DDCFD473}" sibTransId="{B7D286B2-503F-4EFC-804B-5C46FFC0CB15}"/>
    <dgm:cxn modelId="{AF55EFD5-D198-42B5-B7E8-2066B0934250}" srcId="{88BC82C9-5E1D-4261-A70E-00E2A3551545}" destId="{8D0758A2-2BE4-48A0-BC3A-797C0D8DB202}" srcOrd="2" destOrd="0" parTransId="{E6909A24-B649-47F2-94E7-654CFB2A3C0D}" sibTransId="{7AED735B-1F68-4660-8A1E-077A08C367FA}"/>
    <dgm:cxn modelId="{28685127-613C-4179-89AB-64E7E6F7A6B3}" type="presOf" srcId="{3C8F2DD9-6ABD-4F27-8D3D-4F8586AA2A2C}" destId="{F4449F53-6EA7-4B85-9B3D-DC2CF1399A8E}" srcOrd="0" destOrd="0" presId="urn:microsoft.com/office/officeart/2005/8/layout/hierarchy2"/>
    <dgm:cxn modelId="{ECA57DC7-DBD9-4B13-852E-00D6DFED30FB}" type="presOf" srcId="{19FD0845-F2FE-464B-AF05-A5E482353009}" destId="{99676967-0333-4274-91DC-6F6AB45AF0B8}" srcOrd="0" destOrd="0" presId="urn:microsoft.com/office/officeart/2005/8/layout/hierarchy2"/>
    <dgm:cxn modelId="{F43E649B-C013-4613-9E71-9156884F9D2D}" srcId="{BA27E3E3-E596-4DE8-AF94-F4D707987019}" destId="{53281C3E-E430-49E5-9D86-D1EF9178688C}" srcOrd="0" destOrd="0" parTransId="{1952C761-01EC-4847-B067-A46A8E422038}" sibTransId="{A78FD27E-3769-462C-BE46-690EDBF2ED7F}"/>
    <dgm:cxn modelId="{581EFA1D-AB78-433D-93F6-11E2DE36CA79}" type="presOf" srcId="{B4A90EF5-64E0-4A78-ABE2-4313DDCFD473}" destId="{C6C9B9D8-B994-467D-A76D-BE0C57B2B053}" srcOrd="1" destOrd="0" presId="urn:microsoft.com/office/officeart/2005/8/layout/hierarchy2"/>
    <dgm:cxn modelId="{F3274BC7-8D43-406C-8E5B-F37E89694BCA}" srcId="{88BC82C9-5E1D-4261-A70E-00E2A3551545}" destId="{BA27E3E3-E596-4DE8-AF94-F4D707987019}" srcOrd="1" destOrd="0" parTransId="{79A96AA4-66DD-4305-811E-644B9E236CA2}" sibTransId="{7BD57697-3F42-46C2-AE5B-FD60C0CF63F7}"/>
    <dgm:cxn modelId="{4EA945CE-EA6E-4808-81C9-D6B48F5380D7}" type="presOf" srcId="{3B4DF3BD-71BF-4B1A-8B07-041BB3E8E276}" destId="{555AABA7-9B68-421A-886D-768F96581582}" srcOrd="1" destOrd="0" presId="urn:microsoft.com/office/officeart/2005/8/layout/hierarchy2"/>
    <dgm:cxn modelId="{683F8DA1-F24A-46FA-9951-6F1AFB01AFB1}" type="presOf" srcId="{651E47C3-5F0B-44CD-BEFB-F28862CECBFE}" destId="{23AB724F-A272-4B50-A951-46903E6CC190}" srcOrd="1" destOrd="0" presId="urn:microsoft.com/office/officeart/2005/8/layout/hierarchy2"/>
    <dgm:cxn modelId="{758320CE-BAF3-4DF0-A407-7B21D376A753}" type="presOf" srcId="{589F0A9F-9875-44F9-B2A0-6D2342AC6EF1}" destId="{1669C116-0260-4146-9DF4-B649FF35DDA9}" srcOrd="0" destOrd="0" presId="urn:microsoft.com/office/officeart/2005/8/layout/hierarchy2"/>
    <dgm:cxn modelId="{F77F434C-9EDF-4FCA-A983-8AA0A2209BD9}" srcId="{63454346-8048-4B9B-8FCD-D600B8E992BF}" destId="{88BC82C9-5E1D-4261-A70E-00E2A3551545}" srcOrd="0" destOrd="0" parTransId="{E195967D-0304-4906-B525-49C19447C355}" sibTransId="{436CB7A7-3AA0-4A70-9D58-3285498398E9}"/>
    <dgm:cxn modelId="{8A00AC70-BA32-4220-A087-F67CCB56F6F4}" type="presOf" srcId="{9F5A9229-5C60-4241-BA97-733848A442B9}" destId="{B3AD462F-5757-49EC-B3FD-4DCBB60F9A96}" srcOrd="0" destOrd="0" presId="urn:microsoft.com/office/officeart/2005/8/layout/hierarchy2"/>
    <dgm:cxn modelId="{E9F4D662-1624-4128-A55E-B0FD5FB73F94}" type="presOf" srcId="{63454346-8048-4B9B-8FCD-D600B8E992BF}" destId="{496D8594-D9E0-4EED-B76B-E4131409F29C}" srcOrd="0" destOrd="0" presId="urn:microsoft.com/office/officeart/2005/8/layout/hierarchy2"/>
    <dgm:cxn modelId="{4C569841-BD80-4419-9FA0-0EC966795967}" type="presOf" srcId="{88BC82C9-5E1D-4261-A70E-00E2A3551545}" destId="{E7A6DD90-4860-4877-B78B-AE180F5D91DC}" srcOrd="0" destOrd="0" presId="urn:microsoft.com/office/officeart/2005/8/layout/hierarchy2"/>
    <dgm:cxn modelId="{1F0DAED4-2F98-4FAA-9C89-4A75B20F3E0A}" type="presOf" srcId="{53281C3E-E430-49E5-9D86-D1EF9178688C}" destId="{55486F12-9B1E-4136-87BC-4FBC81945AEA}" srcOrd="0" destOrd="0" presId="urn:microsoft.com/office/officeart/2005/8/layout/hierarchy2"/>
    <dgm:cxn modelId="{1D164973-4F2B-42E4-847A-BA3C86479467}" type="presOf" srcId="{19FD0845-F2FE-464B-AF05-A5E482353009}" destId="{93D3F6AA-CA49-4A27-A48C-29241E756305}" srcOrd="1" destOrd="0" presId="urn:microsoft.com/office/officeart/2005/8/layout/hierarchy2"/>
    <dgm:cxn modelId="{6694A336-43D4-466E-AA28-F3FC3D8F1BFE}" srcId="{43E68049-BA45-4995-BE3B-3E43B98CB904}" destId="{589F0A9F-9875-44F9-B2A0-6D2342AC6EF1}" srcOrd="0" destOrd="0" parTransId="{3B4DF3BD-71BF-4B1A-8B07-041BB3E8E276}" sibTransId="{95767B78-F391-4BE8-B1B6-5E5307968775}"/>
    <dgm:cxn modelId="{2B3B3DDC-22E3-4D01-9F7D-866114E2CF90}" type="presOf" srcId="{8A91CB81-A4C2-488C-84D6-B9260E05DE4C}" destId="{6A7BF684-4B78-4E1F-8698-9A28332A8763}" srcOrd="0" destOrd="0" presId="urn:microsoft.com/office/officeart/2005/8/layout/hierarchy2"/>
    <dgm:cxn modelId="{FC9D32C9-6466-423E-8A13-FAF5272642AA}" type="presOf" srcId="{79A96AA4-66DD-4305-811E-644B9E236CA2}" destId="{5147ABB4-E708-48C4-9B50-84F94763ACD3}" srcOrd="1" destOrd="0" presId="urn:microsoft.com/office/officeart/2005/8/layout/hierarchy2"/>
    <dgm:cxn modelId="{3A5AD65B-4229-4754-8026-98203D9DDD5C}" srcId="{09982A63-EDF1-41CD-B10C-4218295575F3}" destId="{1037340D-FC90-482A-978A-6CCE88F2DF0F}" srcOrd="0" destOrd="0" parTransId="{651E47C3-5F0B-44CD-BEFB-F28862CECBFE}" sibTransId="{5388DCA5-9FFC-4AE3-A38F-69A8376345C0}"/>
    <dgm:cxn modelId="{D35B2850-E5F8-40BA-BA4D-229D1B8F7A16}" type="presOf" srcId="{79A96AA4-66DD-4305-811E-644B9E236CA2}" destId="{D0036816-E88F-47CF-8F97-B2C65FDF05F8}" srcOrd="0" destOrd="0" presId="urn:microsoft.com/office/officeart/2005/8/layout/hierarchy2"/>
    <dgm:cxn modelId="{FCA45AC1-1D4D-432F-B8E9-6E4DB4D012FE}" type="presOf" srcId="{1952C761-01EC-4847-B067-A46A8E422038}" destId="{B25C03EF-6225-4576-961F-70FC57FAA61F}" srcOrd="1" destOrd="0" presId="urn:microsoft.com/office/officeart/2005/8/layout/hierarchy2"/>
    <dgm:cxn modelId="{C7C73AE6-D791-4851-8C03-577AE6291864}" type="presOf" srcId="{6BD78638-C76B-4998-820A-17D59D08E35C}" destId="{83D16F40-E23D-457F-915E-492EB65173CA}" srcOrd="0" destOrd="0" presId="urn:microsoft.com/office/officeart/2005/8/layout/hierarchy2"/>
    <dgm:cxn modelId="{C937E0E9-CAAF-4D58-88ED-2734FD32551C}" type="presOf" srcId="{8A91CB81-A4C2-488C-84D6-B9260E05DE4C}" destId="{DB521D96-58FC-4F93-938B-E05A75590481}" srcOrd="1" destOrd="0" presId="urn:microsoft.com/office/officeart/2005/8/layout/hierarchy2"/>
    <dgm:cxn modelId="{95DEE45F-D581-454E-8351-3BA47E1F8A81}" srcId="{88BC82C9-5E1D-4261-A70E-00E2A3551545}" destId="{09982A63-EDF1-41CD-B10C-4218295575F3}" srcOrd="3" destOrd="0" parTransId="{9F5A9229-5C60-4241-BA97-733848A442B9}" sibTransId="{59212ED8-B868-468F-A748-0F7F7BC6BBA2}"/>
    <dgm:cxn modelId="{02F414F9-A09A-4747-9DBA-FC04D11962B7}" srcId="{88BC82C9-5E1D-4261-A70E-00E2A3551545}" destId="{43E68049-BA45-4995-BE3B-3E43B98CB904}" srcOrd="4" destOrd="0" parTransId="{08938CE3-20F5-4B14-B81B-039A1DD7848A}" sibTransId="{11EE481B-7295-447F-BD07-BE30A7CD0C98}"/>
    <dgm:cxn modelId="{D3D0AD5C-1BC1-4249-9170-DA0FA5A7103C}" type="presOf" srcId="{08938CE3-20F5-4B14-B81B-039A1DD7848A}" destId="{7002E7C2-80D5-4CD4-ACA2-3A3D7F4F5689}" srcOrd="1" destOrd="0" presId="urn:microsoft.com/office/officeart/2005/8/layout/hierarchy2"/>
    <dgm:cxn modelId="{4CCAE08C-BCB0-4037-B221-9AF1DA68F88C}" type="presOf" srcId="{3B4DF3BD-71BF-4B1A-8B07-041BB3E8E276}" destId="{B3AC27A6-11A4-463C-847E-1F84142F1D43}" srcOrd="0" destOrd="0" presId="urn:microsoft.com/office/officeart/2005/8/layout/hierarchy2"/>
    <dgm:cxn modelId="{A5ADE7E6-09B2-4AA2-8034-E87BF747D3AF}" type="presOf" srcId="{BA27E3E3-E596-4DE8-AF94-F4D707987019}" destId="{33309135-3EF0-40BE-97BC-2FE5BF4893B8}" srcOrd="0" destOrd="0" presId="urn:microsoft.com/office/officeart/2005/8/layout/hierarchy2"/>
    <dgm:cxn modelId="{BCA9CB43-BAC3-432D-A2D6-E1874167DD4F}" type="presOf" srcId="{9F5A9229-5C60-4241-BA97-733848A442B9}" destId="{0E4BBCE1-ACB0-4CC8-8604-30B7CAA9DB5A}" srcOrd="1" destOrd="0" presId="urn:microsoft.com/office/officeart/2005/8/layout/hierarchy2"/>
    <dgm:cxn modelId="{C9E84E54-D181-4B1D-B7C8-D7EE2E4E1A4F}" type="presOf" srcId="{43E68049-BA45-4995-BE3B-3E43B98CB904}" destId="{91A693B9-879C-4C3D-A509-B58CAAACB1D5}" srcOrd="0" destOrd="0" presId="urn:microsoft.com/office/officeart/2005/8/layout/hierarchy2"/>
    <dgm:cxn modelId="{41843C94-9A85-4F41-AE59-CCE65B82DAD9}" type="presOf" srcId="{E6909A24-B649-47F2-94E7-654CFB2A3C0D}" destId="{A657AD01-9D01-4286-8438-360F73FDE637}" srcOrd="0" destOrd="0" presId="urn:microsoft.com/office/officeart/2005/8/layout/hierarchy2"/>
    <dgm:cxn modelId="{32E2F6CA-AB6D-41C6-9E1B-9A10A8A2C333}" type="presOf" srcId="{8D0758A2-2BE4-48A0-BC3A-797C0D8DB202}" destId="{628987D1-8D65-4086-9AE6-293F5BEACB8D}" srcOrd="0" destOrd="0" presId="urn:microsoft.com/office/officeart/2005/8/layout/hierarchy2"/>
    <dgm:cxn modelId="{2B1A2718-9AE1-42A0-9ECF-98C0822A6465}" type="presOf" srcId="{09982A63-EDF1-41CD-B10C-4218295575F3}" destId="{7220C5EE-965C-4492-895F-7F7933DA6BAE}" srcOrd="0" destOrd="0" presId="urn:microsoft.com/office/officeart/2005/8/layout/hierarchy2"/>
    <dgm:cxn modelId="{7737D1E7-2760-4ECD-B4E6-EEFC287E1A4F}" type="presOf" srcId="{1952C761-01EC-4847-B067-A46A8E422038}" destId="{7F41749D-49C7-4ADA-97D9-30CC8F40FD62}" srcOrd="0" destOrd="0" presId="urn:microsoft.com/office/officeart/2005/8/layout/hierarchy2"/>
    <dgm:cxn modelId="{80466901-618B-412D-BA66-00C789F346DD}" srcId="{8D0758A2-2BE4-48A0-BC3A-797C0D8DB202}" destId="{8AE898FC-BB89-4C12-995E-CEC24D15721F}" srcOrd="0" destOrd="0" parTransId="{19FD0845-F2FE-464B-AF05-A5E482353009}" sibTransId="{56100159-40DA-43A5-9C4E-54A4D3E41E3E}"/>
    <dgm:cxn modelId="{D1CABEEB-25A6-44ED-A15C-06EAD2571462}" type="presOf" srcId="{8AE898FC-BB89-4C12-995E-CEC24D15721F}" destId="{9CEB5BF2-958C-4C59-B422-6BF6BCF145FF}" srcOrd="0" destOrd="0" presId="urn:microsoft.com/office/officeart/2005/8/layout/hierarchy2"/>
    <dgm:cxn modelId="{613EFB2A-41BE-49FB-BC28-83891F98AF32}" type="presOf" srcId="{08938CE3-20F5-4B14-B81B-039A1DD7848A}" destId="{7F3ED7C0-280B-483A-9226-3E5849D63ADD}" srcOrd="0" destOrd="0" presId="urn:microsoft.com/office/officeart/2005/8/layout/hierarchy2"/>
    <dgm:cxn modelId="{0BBEE36C-A9DE-4EFA-B9E5-4D5AA4BC088F}" srcId="{6BD78638-C76B-4998-820A-17D59D08E35C}" destId="{3C8F2DD9-6ABD-4F27-8D3D-4F8586AA2A2C}" srcOrd="0" destOrd="0" parTransId="{8A91CB81-A4C2-488C-84D6-B9260E05DE4C}" sibTransId="{BA871B9D-2D3F-4020-B04C-6389F329AF62}"/>
    <dgm:cxn modelId="{3CEB3DE7-0786-44E8-A6E7-7CFEBA4E7516}" type="presOf" srcId="{E6909A24-B649-47F2-94E7-654CFB2A3C0D}" destId="{A3C0F4CD-75B3-428F-AB21-099CAB0E11FA}" srcOrd="1" destOrd="0" presId="urn:microsoft.com/office/officeart/2005/8/layout/hierarchy2"/>
    <dgm:cxn modelId="{EEC89211-6C8A-4718-BE43-D5C039CDC436}" type="presParOf" srcId="{496D8594-D9E0-4EED-B76B-E4131409F29C}" destId="{F03207FF-8343-4890-B322-389429758C90}" srcOrd="0" destOrd="0" presId="urn:microsoft.com/office/officeart/2005/8/layout/hierarchy2"/>
    <dgm:cxn modelId="{85C0E12D-36EC-439B-9B1F-9ABD1766D7AB}" type="presParOf" srcId="{F03207FF-8343-4890-B322-389429758C90}" destId="{E7A6DD90-4860-4877-B78B-AE180F5D91DC}" srcOrd="0" destOrd="0" presId="urn:microsoft.com/office/officeart/2005/8/layout/hierarchy2"/>
    <dgm:cxn modelId="{BBE07CCF-3113-481D-96F2-00B00B100B10}" type="presParOf" srcId="{F03207FF-8343-4890-B322-389429758C90}" destId="{95056B74-9623-49DD-BB75-CE15A47B57FC}" srcOrd="1" destOrd="0" presId="urn:microsoft.com/office/officeart/2005/8/layout/hierarchy2"/>
    <dgm:cxn modelId="{39F79F90-5A45-4A52-BE26-DE60B65A9D81}" type="presParOf" srcId="{95056B74-9623-49DD-BB75-CE15A47B57FC}" destId="{6FFC7B2C-4C7B-4CA9-8B92-E1462FF75FAC}" srcOrd="0" destOrd="0" presId="urn:microsoft.com/office/officeart/2005/8/layout/hierarchy2"/>
    <dgm:cxn modelId="{2AAC78CF-4D9E-4ECD-9A9A-6DE7BFB08B2A}" type="presParOf" srcId="{6FFC7B2C-4C7B-4CA9-8B92-E1462FF75FAC}" destId="{C6C9B9D8-B994-467D-A76D-BE0C57B2B053}" srcOrd="0" destOrd="0" presId="urn:microsoft.com/office/officeart/2005/8/layout/hierarchy2"/>
    <dgm:cxn modelId="{B42543A8-4849-4ACB-A906-9E3B549652E3}" type="presParOf" srcId="{95056B74-9623-49DD-BB75-CE15A47B57FC}" destId="{CD34B14C-2843-4C0C-A51A-BBE3DA0538C3}" srcOrd="1" destOrd="0" presId="urn:microsoft.com/office/officeart/2005/8/layout/hierarchy2"/>
    <dgm:cxn modelId="{84B1DEA7-C852-4C9E-A224-779716B59C0E}" type="presParOf" srcId="{CD34B14C-2843-4C0C-A51A-BBE3DA0538C3}" destId="{83D16F40-E23D-457F-915E-492EB65173CA}" srcOrd="0" destOrd="0" presId="urn:microsoft.com/office/officeart/2005/8/layout/hierarchy2"/>
    <dgm:cxn modelId="{9170BF19-6732-4E14-871F-8B7D6A3F550F}" type="presParOf" srcId="{CD34B14C-2843-4C0C-A51A-BBE3DA0538C3}" destId="{DB8E8F71-0286-4B95-827D-FDC0C6D23187}" srcOrd="1" destOrd="0" presId="urn:microsoft.com/office/officeart/2005/8/layout/hierarchy2"/>
    <dgm:cxn modelId="{0A415AB7-F500-4F3D-B64C-F375777ED74C}" type="presParOf" srcId="{DB8E8F71-0286-4B95-827D-FDC0C6D23187}" destId="{6A7BF684-4B78-4E1F-8698-9A28332A8763}" srcOrd="0" destOrd="0" presId="urn:microsoft.com/office/officeart/2005/8/layout/hierarchy2"/>
    <dgm:cxn modelId="{0472916E-A869-4B4C-9413-32A3F9C45E9E}" type="presParOf" srcId="{6A7BF684-4B78-4E1F-8698-9A28332A8763}" destId="{DB521D96-58FC-4F93-938B-E05A75590481}" srcOrd="0" destOrd="0" presId="urn:microsoft.com/office/officeart/2005/8/layout/hierarchy2"/>
    <dgm:cxn modelId="{EC54ACE4-5AAB-4A0D-AC1A-1397E7BDF927}" type="presParOf" srcId="{DB8E8F71-0286-4B95-827D-FDC0C6D23187}" destId="{D976D8F0-3FA6-41F1-A1B7-E38863C15732}" srcOrd="1" destOrd="0" presId="urn:microsoft.com/office/officeart/2005/8/layout/hierarchy2"/>
    <dgm:cxn modelId="{79F96773-9434-431C-8A64-6AB8D7A73112}" type="presParOf" srcId="{D976D8F0-3FA6-41F1-A1B7-E38863C15732}" destId="{F4449F53-6EA7-4B85-9B3D-DC2CF1399A8E}" srcOrd="0" destOrd="0" presId="urn:microsoft.com/office/officeart/2005/8/layout/hierarchy2"/>
    <dgm:cxn modelId="{062C0173-DD24-419E-AB67-4580FDA86B17}" type="presParOf" srcId="{D976D8F0-3FA6-41F1-A1B7-E38863C15732}" destId="{48704520-48EC-44A7-BF8E-BDBB4F745152}" srcOrd="1" destOrd="0" presId="urn:microsoft.com/office/officeart/2005/8/layout/hierarchy2"/>
    <dgm:cxn modelId="{233CAB5E-B8C3-455B-B608-6EEC03A651C5}" type="presParOf" srcId="{95056B74-9623-49DD-BB75-CE15A47B57FC}" destId="{D0036816-E88F-47CF-8F97-B2C65FDF05F8}" srcOrd="2" destOrd="0" presId="urn:microsoft.com/office/officeart/2005/8/layout/hierarchy2"/>
    <dgm:cxn modelId="{A3BA01EA-17B1-455D-AE2A-295D03F1A0C8}" type="presParOf" srcId="{D0036816-E88F-47CF-8F97-B2C65FDF05F8}" destId="{5147ABB4-E708-48C4-9B50-84F94763ACD3}" srcOrd="0" destOrd="0" presId="urn:microsoft.com/office/officeart/2005/8/layout/hierarchy2"/>
    <dgm:cxn modelId="{4A59B76B-ED70-4828-B5E1-FEA1C6AEC1AE}" type="presParOf" srcId="{95056B74-9623-49DD-BB75-CE15A47B57FC}" destId="{A986E9B2-D821-4E2F-94C3-133581259121}" srcOrd="3" destOrd="0" presId="urn:microsoft.com/office/officeart/2005/8/layout/hierarchy2"/>
    <dgm:cxn modelId="{22512AE6-35A7-4B5F-8E20-A14BCED195A5}" type="presParOf" srcId="{A986E9B2-D821-4E2F-94C3-133581259121}" destId="{33309135-3EF0-40BE-97BC-2FE5BF4893B8}" srcOrd="0" destOrd="0" presId="urn:microsoft.com/office/officeart/2005/8/layout/hierarchy2"/>
    <dgm:cxn modelId="{F8F1884C-6F79-4638-BC49-0EDE97C81364}" type="presParOf" srcId="{A986E9B2-D821-4E2F-94C3-133581259121}" destId="{38877150-55E4-4FB0-AACD-9C6C7A9025E2}" srcOrd="1" destOrd="0" presId="urn:microsoft.com/office/officeart/2005/8/layout/hierarchy2"/>
    <dgm:cxn modelId="{4B905CAE-CA7F-4F87-9E22-633C21A89779}" type="presParOf" srcId="{38877150-55E4-4FB0-AACD-9C6C7A9025E2}" destId="{7F41749D-49C7-4ADA-97D9-30CC8F40FD62}" srcOrd="0" destOrd="0" presId="urn:microsoft.com/office/officeart/2005/8/layout/hierarchy2"/>
    <dgm:cxn modelId="{C1927B2E-3CB3-4051-BDEB-51B3A094FE3B}" type="presParOf" srcId="{7F41749D-49C7-4ADA-97D9-30CC8F40FD62}" destId="{B25C03EF-6225-4576-961F-70FC57FAA61F}" srcOrd="0" destOrd="0" presId="urn:microsoft.com/office/officeart/2005/8/layout/hierarchy2"/>
    <dgm:cxn modelId="{D3B31660-025B-4B05-89E2-0FC13A1DBB51}" type="presParOf" srcId="{38877150-55E4-4FB0-AACD-9C6C7A9025E2}" destId="{65116EE3-F2B6-49AE-B446-A41C91FAEFFF}" srcOrd="1" destOrd="0" presId="urn:microsoft.com/office/officeart/2005/8/layout/hierarchy2"/>
    <dgm:cxn modelId="{1231AD47-C9A1-4F55-87B4-DF2779EB08BD}" type="presParOf" srcId="{65116EE3-F2B6-49AE-B446-A41C91FAEFFF}" destId="{55486F12-9B1E-4136-87BC-4FBC81945AEA}" srcOrd="0" destOrd="0" presId="urn:microsoft.com/office/officeart/2005/8/layout/hierarchy2"/>
    <dgm:cxn modelId="{A56C684C-F219-41DD-89F1-76B2D1518811}" type="presParOf" srcId="{65116EE3-F2B6-49AE-B446-A41C91FAEFFF}" destId="{E98993B7-B920-44BB-874E-57C4F5337D2F}" srcOrd="1" destOrd="0" presId="urn:microsoft.com/office/officeart/2005/8/layout/hierarchy2"/>
    <dgm:cxn modelId="{8969E6A0-578E-4DBD-B2B9-E5B8445BEB5D}" type="presParOf" srcId="{95056B74-9623-49DD-BB75-CE15A47B57FC}" destId="{A657AD01-9D01-4286-8438-360F73FDE637}" srcOrd="4" destOrd="0" presId="urn:microsoft.com/office/officeart/2005/8/layout/hierarchy2"/>
    <dgm:cxn modelId="{554AE03B-25E4-4D47-9328-5770FE348727}" type="presParOf" srcId="{A657AD01-9D01-4286-8438-360F73FDE637}" destId="{A3C0F4CD-75B3-428F-AB21-099CAB0E11FA}" srcOrd="0" destOrd="0" presId="urn:microsoft.com/office/officeart/2005/8/layout/hierarchy2"/>
    <dgm:cxn modelId="{14F78F33-C47B-4754-9348-3D7C40D86D19}" type="presParOf" srcId="{95056B74-9623-49DD-BB75-CE15A47B57FC}" destId="{43858096-0F14-4652-96F8-7E0B0635CC1B}" srcOrd="5" destOrd="0" presId="urn:microsoft.com/office/officeart/2005/8/layout/hierarchy2"/>
    <dgm:cxn modelId="{48B453E4-350F-46F3-9D22-DD4EDA6074D2}" type="presParOf" srcId="{43858096-0F14-4652-96F8-7E0B0635CC1B}" destId="{628987D1-8D65-4086-9AE6-293F5BEACB8D}" srcOrd="0" destOrd="0" presId="urn:microsoft.com/office/officeart/2005/8/layout/hierarchy2"/>
    <dgm:cxn modelId="{0E79F5DA-CA8B-487B-BF84-2E8E922292C3}" type="presParOf" srcId="{43858096-0F14-4652-96F8-7E0B0635CC1B}" destId="{DF6ED72E-362B-4CE8-AAB3-757A9FC14BB8}" srcOrd="1" destOrd="0" presId="urn:microsoft.com/office/officeart/2005/8/layout/hierarchy2"/>
    <dgm:cxn modelId="{32CA987C-FBA6-4F45-9DC1-248B7446A34E}" type="presParOf" srcId="{DF6ED72E-362B-4CE8-AAB3-757A9FC14BB8}" destId="{99676967-0333-4274-91DC-6F6AB45AF0B8}" srcOrd="0" destOrd="0" presId="urn:microsoft.com/office/officeart/2005/8/layout/hierarchy2"/>
    <dgm:cxn modelId="{9DEB453D-A743-4638-8253-25A1EE80ACD1}" type="presParOf" srcId="{99676967-0333-4274-91DC-6F6AB45AF0B8}" destId="{93D3F6AA-CA49-4A27-A48C-29241E756305}" srcOrd="0" destOrd="0" presId="urn:microsoft.com/office/officeart/2005/8/layout/hierarchy2"/>
    <dgm:cxn modelId="{605AF8D0-571F-4A48-BAF2-04D1ECDF6491}" type="presParOf" srcId="{DF6ED72E-362B-4CE8-AAB3-757A9FC14BB8}" destId="{8F1C8118-C3A8-45B5-B747-5EF79ED91B59}" srcOrd="1" destOrd="0" presId="urn:microsoft.com/office/officeart/2005/8/layout/hierarchy2"/>
    <dgm:cxn modelId="{419E3EAD-B5FC-482B-9BAF-21A7E060478A}" type="presParOf" srcId="{8F1C8118-C3A8-45B5-B747-5EF79ED91B59}" destId="{9CEB5BF2-958C-4C59-B422-6BF6BCF145FF}" srcOrd="0" destOrd="0" presId="urn:microsoft.com/office/officeart/2005/8/layout/hierarchy2"/>
    <dgm:cxn modelId="{8541819A-17DD-490C-917D-01B16EA65264}" type="presParOf" srcId="{8F1C8118-C3A8-45B5-B747-5EF79ED91B59}" destId="{E4A0EE71-D928-4BAF-84EF-4BCAC8D9A2DD}" srcOrd="1" destOrd="0" presId="urn:microsoft.com/office/officeart/2005/8/layout/hierarchy2"/>
    <dgm:cxn modelId="{01EEEEB9-F2E5-4895-A268-65BF4729B0FB}" type="presParOf" srcId="{95056B74-9623-49DD-BB75-CE15A47B57FC}" destId="{B3AD462F-5757-49EC-B3FD-4DCBB60F9A96}" srcOrd="6" destOrd="0" presId="urn:microsoft.com/office/officeart/2005/8/layout/hierarchy2"/>
    <dgm:cxn modelId="{BB64DAF3-864A-45F2-9903-2676D1C7DB04}" type="presParOf" srcId="{B3AD462F-5757-49EC-B3FD-4DCBB60F9A96}" destId="{0E4BBCE1-ACB0-4CC8-8604-30B7CAA9DB5A}" srcOrd="0" destOrd="0" presId="urn:microsoft.com/office/officeart/2005/8/layout/hierarchy2"/>
    <dgm:cxn modelId="{5C2DB07F-C386-4523-BF71-796BC47D1998}" type="presParOf" srcId="{95056B74-9623-49DD-BB75-CE15A47B57FC}" destId="{DB4EF93E-C3C1-468C-8ED8-712AA37ECC3C}" srcOrd="7" destOrd="0" presId="urn:microsoft.com/office/officeart/2005/8/layout/hierarchy2"/>
    <dgm:cxn modelId="{3F2D352E-B9BA-403F-A592-E495C344CED1}" type="presParOf" srcId="{DB4EF93E-C3C1-468C-8ED8-712AA37ECC3C}" destId="{7220C5EE-965C-4492-895F-7F7933DA6BAE}" srcOrd="0" destOrd="0" presId="urn:microsoft.com/office/officeart/2005/8/layout/hierarchy2"/>
    <dgm:cxn modelId="{20777BE5-42F6-426F-B5B2-366A42917EC8}" type="presParOf" srcId="{DB4EF93E-C3C1-468C-8ED8-712AA37ECC3C}" destId="{4594A451-2965-4231-9FC9-AC32057E4912}" srcOrd="1" destOrd="0" presId="urn:microsoft.com/office/officeart/2005/8/layout/hierarchy2"/>
    <dgm:cxn modelId="{824B1DBB-ADE2-4FF5-8378-EA2AEEA928D8}" type="presParOf" srcId="{4594A451-2965-4231-9FC9-AC32057E4912}" destId="{86852A63-2F77-4DE6-9302-6CF57762FC86}" srcOrd="0" destOrd="0" presId="urn:microsoft.com/office/officeart/2005/8/layout/hierarchy2"/>
    <dgm:cxn modelId="{60BD9A08-7C70-41FB-9695-1BB5319885F7}" type="presParOf" srcId="{86852A63-2F77-4DE6-9302-6CF57762FC86}" destId="{23AB724F-A272-4B50-A951-46903E6CC190}" srcOrd="0" destOrd="0" presId="urn:microsoft.com/office/officeart/2005/8/layout/hierarchy2"/>
    <dgm:cxn modelId="{64002712-F0E6-42AC-B2D5-C80D69597456}" type="presParOf" srcId="{4594A451-2965-4231-9FC9-AC32057E4912}" destId="{1B35827C-6F16-43FB-A284-6C644086E81B}" srcOrd="1" destOrd="0" presId="urn:microsoft.com/office/officeart/2005/8/layout/hierarchy2"/>
    <dgm:cxn modelId="{883F0C47-2740-40AF-A31A-0E0040CEEC67}" type="presParOf" srcId="{1B35827C-6F16-43FB-A284-6C644086E81B}" destId="{86E0EE00-408F-4E98-8040-8FFFFE85E983}" srcOrd="0" destOrd="0" presId="urn:microsoft.com/office/officeart/2005/8/layout/hierarchy2"/>
    <dgm:cxn modelId="{84BC72EC-7688-4FEF-B469-2F6AF4B8C78B}" type="presParOf" srcId="{1B35827C-6F16-43FB-A284-6C644086E81B}" destId="{6395A99E-F569-4DA1-8B5B-40EA29C69432}" srcOrd="1" destOrd="0" presId="urn:microsoft.com/office/officeart/2005/8/layout/hierarchy2"/>
    <dgm:cxn modelId="{2B1BA280-4A3B-4BB8-87FD-716A1E7FBC68}" type="presParOf" srcId="{95056B74-9623-49DD-BB75-CE15A47B57FC}" destId="{7F3ED7C0-280B-483A-9226-3E5849D63ADD}" srcOrd="8" destOrd="0" presId="urn:microsoft.com/office/officeart/2005/8/layout/hierarchy2"/>
    <dgm:cxn modelId="{60BD6BAB-F504-42FC-A147-BD0E2CC8C7BF}" type="presParOf" srcId="{7F3ED7C0-280B-483A-9226-3E5849D63ADD}" destId="{7002E7C2-80D5-4CD4-ACA2-3A3D7F4F5689}" srcOrd="0" destOrd="0" presId="urn:microsoft.com/office/officeart/2005/8/layout/hierarchy2"/>
    <dgm:cxn modelId="{E7E9F0F3-4BCC-45E2-9323-1315EEF630E7}" type="presParOf" srcId="{95056B74-9623-49DD-BB75-CE15A47B57FC}" destId="{0E2535DD-7623-40B5-AFD3-7D07363F26A3}" srcOrd="9" destOrd="0" presId="urn:microsoft.com/office/officeart/2005/8/layout/hierarchy2"/>
    <dgm:cxn modelId="{090CFDAF-A1BB-44EB-BD6B-C26DDCF8662F}" type="presParOf" srcId="{0E2535DD-7623-40B5-AFD3-7D07363F26A3}" destId="{91A693B9-879C-4C3D-A509-B58CAAACB1D5}" srcOrd="0" destOrd="0" presId="urn:microsoft.com/office/officeart/2005/8/layout/hierarchy2"/>
    <dgm:cxn modelId="{D2C055C6-4360-4615-AB4E-3B29B28DCD15}" type="presParOf" srcId="{0E2535DD-7623-40B5-AFD3-7D07363F26A3}" destId="{D241426F-8594-4A89-B314-C1FF6F846044}" srcOrd="1" destOrd="0" presId="urn:microsoft.com/office/officeart/2005/8/layout/hierarchy2"/>
    <dgm:cxn modelId="{79530261-7E0C-476A-9ACB-E329588F431B}" type="presParOf" srcId="{D241426F-8594-4A89-B314-C1FF6F846044}" destId="{B3AC27A6-11A4-463C-847E-1F84142F1D43}" srcOrd="0" destOrd="0" presId="urn:microsoft.com/office/officeart/2005/8/layout/hierarchy2"/>
    <dgm:cxn modelId="{9F62E5BD-8196-440A-9EE8-7717355B7424}" type="presParOf" srcId="{B3AC27A6-11A4-463C-847E-1F84142F1D43}" destId="{555AABA7-9B68-421A-886D-768F96581582}" srcOrd="0" destOrd="0" presId="urn:microsoft.com/office/officeart/2005/8/layout/hierarchy2"/>
    <dgm:cxn modelId="{32DA04A1-A141-4B33-9C9F-FDD81E198F91}" type="presParOf" srcId="{D241426F-8594-4A89-B314-C1FF6F846044}" destId="{2CB20CC6-C93B-48E3-8A8B-C6DCF508112C}" srcOrd="1" destOrd="0" presId="urn:microsoft.com/office/officeart/2005/8/layout/hierarchy2"/>
    <dgm:cxn modelId="{83C8FDE1-E928-4246-B570-579FCAC8BE4F}" type="presParOf" srcId="{2CB20CC6-C93B-48E3-8A8B-C6DCF508112C}" destId="{1669C116-0260-4146-9DF4-B649FF35DDA9}" srcOrd="0" destOrd="0" presId="urn:microsoft.com/office/officeart/2005/8/layout/hierarchy2"/>
    <dgm:cxn modelId="{FEE33B2F-FB15-4D43-9C15-03DDA4BB7597}" type="presParOf" srcId="{2CB20CC6-C93B-48E3-8A8B-C6DCF508112C}" destId="{EDD88FFA-CA02-4F52-B23D-41F83A596EF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6DD90-4860-4877-B78B-AE180F5D91DC}">
      <dsp:nvSpPr>
        <dsp:cNvPr id="0" name=""/>
        <dsp:cNvSpPr/>
      </dsp:nvSpPr>
      <dsp:spPr>
        <a:xfrm>
          <a:off x="5923589" y="1110906"/>
          <a:ext cx="2557338" cy="519216"/>
        </a:xfrm>
        <a:prstGeom prst="roundRect">
          <a:avLst>
            <a:gd name="adj" fmla="val 10000"/>
          </a:avLst>
        </a:prstGeom>
        <a:solidFill>
          <a:schemeClr val="accent1">
            <a:hueOff val="0"/>
            <a:satOff val="0"/>
            <a:lumOff val="0"/>
            <a:alphaOff val="0"/>
          </a:schemeClr>
        </a:solidFill>
        <a:ln w="3175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72000" rIns="11430" bIns="11430" numCol="1" spcCol="1270" anchor="ctr" anchorCtr="0">
          <a:noAutofit/>
        </a:bodyPr>
        <a:lstStyle/>
        <a:p>
          <a:pPr lvl="0" algn="ctr" defTabSz="800100">
            <a:lnSpc>
              <a:spcPct val="90000"/>
            </a:lnSpc>
            <a:spcBef>
              <a:spcPct val="0"/>
            </a:spcBef>
            <a:spcAft>
              <a:spcPct val="35000"/>
            </a:spcAft>
          </a:pPr>
          <a:r>
            <a:rPr kumimoji="1" lang="ja-JP" altLang="en-US" sz="1800" kern="1200" dirty="0" smtClean="0">
              <a:effectLst>
                <a:outerShdw blurRad="38100" dist="38100" dir="2700000" algn="tl">
                  <a:srgbClr val="000000">
                    <a:alpha val="43137"/>
                  </a:srgbClr>
                </a:outerShdw>
              </a:effectLst>
              <a:latin typeface="ヒラギノ角ゴ Pro W6"/>
            </a:rPr>
            <a:t>先端科学技術研究科</a:t>
          </a:r>
          <a:endParaRPr kumimoji="1" lang="ja-JP" altLang="en-US" sz="1800" kern="1200" dirty="0">
            <a:effectLst>
              <a:outerShdw blurRad="38100" dist="38100" dir="2700000" algn="tl">
                <a:srgbClr val="000000">
                  <a:alpha val="43137"/>
                </a:srgbClr>
              </a:outerShdw>
            </a:effectLst>
            <a:latin typeface="ヒラギノ角ゴ Pro W6"/>
          </a:endParaRPr>
        </a:p>
      </dsp:txBody>
      <dsp:txXfrm>
        <a:off x="5938796" y="1126113"/>
        <a:ext cx="2526924" cy="488802"/>
      </dsp:txXfrm>
    </dsp:sp>
    <dsp:sp modelId="{6FFC7B2C-4C7B-4CA9-8B92-E1462FF75FAC}">
      <dsp:nvSpPr>
        <dsp:cNvPr id="0" name=""/>
        <dsp:cNvSpPr/>
      </dsp:nvSpPr>
      <dsp:spPr>
        <a:xfrm rot="14559988">
          <a:off x="4996058" y="788027"/>
          <a:ext cx="1271313" cy="35604"/>
        </a:xfrm>
        <a:custGeom>
          <a:avLst/>
          <a:gdLst/>
          <a:ahLst/>
          <a:cxnLst/>
          <a:rect l="0" t="0" r="0" b="0"/>
          <a:pathLst>
            <a:path>
              <a:moveTo>
                <a:pt x="0" y="17802"/>
              </a:moveTo>
              <a:lnTo>
                <a:pt x="1271313" y="178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rot="10800000">
        <a:off x="5599932" y="774046"/>
        <a:ext cx="63565" cy="63565"/>
      </dsp:txXfrm>
    </dsp:sp>
    <dsp:sp modelId="{83D16F40-E23D-457F-915E-492EB65173CA}">
      <dsp:nvSpPr>
        <dsp:cNvPr id="0" name=""/>
        <dsp:cNvSpPr/>
      </dsp:nvSpPr>
      <dsp:spPr>
        <a:xfrm>
          <a:off x="3179839" y="25144"/>
          <a:ext cx="2160001" cy="432001"/>
        </a:xfrm>
        <a:prstGeom prst="roundRect">
          <a:avLst>
            <a:gd name="adj" fmla="val 10000"/>
          </a:avLst>
        </a:prstGeom>
        <a:solidFill>
          <a:schemeClr val="accent3">
            <a:hueOff val="0"/>
            <a:satOff val="0"/>
            <a:lumOff val="0"/>
            <a:alphaOff val="0"/>
          </a:schemeClr>
        </a:solidFill>
        <a:ln w="3175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72000" rIns="11430" bIns="11430" numCol="1" spcCol="1270" anchor="ctr" anchorCtr="0">
          <a:noAutofit/>
        </a:bodyPr>
        <a:lstStyle/>
        <a:p>
          <a:pPr lvl="0" algn="ctr" defTabSz="800100">
            <a:lnSpc>
              <a:spcPct val="90000"/>
            </a:lnSpc>
            <a:spcBef>
              <a:spcPct val="0"/>
            </a:spcBef>
            <a:spcAft>
              <a:spcPct val="35000"/>
            </a:spcAft>
          </a:pPr>
          <a:r>
            <a:rPr kumimoji="1" lang="ja-JP" altLang="en-US" sz="1800" kern="1200" dirty="0" smtClean="0">
              <a:effectLst>
                <a:outerShdw blurRad="38100" dist="38100" dir="2700000" algn="tl">
                  <a:srgbClr val="000000">
                    <a:alpha val="43137"/>
                  </a:srgbClr>
                </a:outerShdw>
              </a:effectLst>
              <a:latin typeface="ヒラギノ角ゴ Pro W6"/>
            </a:rPr>
            <a:t>工学研究科</a:t>
          </a:r>
          <a:endParaRPr kumimoji="1" lang="ja-JP" altLang="en-US" sz="1800" kern="1200" dirty="0">
            <a:effectLst>
              <a:outerShdw blurRad="38100" dist="38100" dir="2700000" algn="tl">
                <a:srgbClr val="000000">
                  <a:alpha val="43137"/>
                </a:srgbClr>
              </a:outerShdw>
            </a:effectLst>
            <a:latin typeface="ヒラギノ角ゴ Pro W6"/>
          </a:endParaRPr>
        </a:p>
      </dsp:txBody>
      <dsp:txXfrm>
        <a:off x="3192492" y="37797"/>
        <a:ext cx="2134695" cy="406695"/>
      </dsp:txXfrm>
    </dsp:sp>
    <dsp:sp modelId="{6A7BF684-4B78-4E1F-8698-9A28332A8763}">
      <dsp:nvSpPr>
        <dsp:cNvPr id="0" name=""/>
        <dsp:cNvSpPr/>
      </dsp:nvSpPr>
      <dsp:spPr>
        <a:xfrm rot="10800000">
          <a:off x="2749017" y="223342"/>
          <a:ext cx="430822" cy="35604"/>
        </a:xfrm>
        <a:custGeom>
          <a:avLst/>
          <a:gdLst/>
          <a:ahLst/>
          <a:cxnLst/>
          <a:rect l="0" t="0" r="0" b="0"/>
          <a:pathLst>
            <a:path>
              <a:moveTo>
                <a:pt x="0" y="17802"/>
              </a:moveTo>
              <a:lnTo>
                <a:pt x="430822" y="1780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latin typeface="ヒラギノ角ゴ Pro W6"/>
          </a:endParaRPr>
        </a:p>
      </dsp:txBody>
      <dsp:txXfrm rot="10800000">
        <a:off x="2953657" y="230374"/>
        <a:ext cx="21541" cy="21541"/>
      </dsp:txXfrm>
    </dsp:sp>
    <dsp:sp modelId="{F4449F53-6EA7-4B85-9B3D-DC2CF1399A8E}">
      <dsp:nvSpPr>
        <dsp:cNvPr id="0" name=""/>
        <dsp:cNvSpPr/>
      </dsp:nvSpPr>
      <dsp:spPr>
        <a:xfrm>
          <a:off x="152926" y="1505"/>
          <a:ext cx="2596090" cy="479278"/>
        </a:xfrm>
        <a:prstGeom prst="roundRect">
          <a:avLst>
            <a:gd name="adj" fmla="val 10000"/>
          </a:avLst>
        </a:prstGeom>
        <a:solidFill>
          <a:schemeClr val="accent4">
            <a:hueOff val="0"/>
            <a:satOff val="0"/>
            <a:lumOff val="0"/>
            <a:alphaOff val="0"/>
          </a:schemeClr>
        </a:solidFill>
        <a:ln w="3175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72000" rIns="11430" bIns="11430" numCol="1" spcCol="1270" anchor="ctr" anchorCtr="0">
          <a:noAutofit/>
        </a:bodyPr>
        <a:lstStyle/>
        <a:p>
          <a:pPr lvl="0" algn="ctr" defTabSz="800100">
            <a:lnSpc>
              <a:spcPct val="90000"/>
            </a:lnSpc>
            <a:spcBef>
              <a:spcPct val="0"/>
            </a:spcBef>
            <a:spcAft>
              <a:spcPct val="35000"/>
            </a:spcAft>
          </a:pPr>
          <a:r>
            <a:rPr kumimoji="1" lang="ja-JP" altLang="en-US" sz="1800" kern="1200" dirty="0" smtClean="0">
              <a:effectLst>
                <a:outerShdw blurRad="38100" dist="38100" dir="2700000" algn="tl">
                  <a:srgbClr val="000000">
                    <a:alpha val="43137"/>
                  </a:srgbClr>
                </a:outerShdw>
              </a:effectLst>
              <a:latin typeface="ヒラギノ角ゴ Pro W6"/>
            </a:rPr>
            <a:t>工学部・工学部第二部</a:t>
          </a:r>
          <a:endParaRPr kumimoji="1" lang="ja-JP" altLang="en-US" sz="1800" kern="1200" dirty="0">
            <a:effectLst>
              <a:outerShdw blurRad="38100" dist="38100" dir="2700000" algn="tl">
                <a:srgbClr val="000000">
                  <a:alpha val="43137"/>
                </a:srgbClr>
              </a:outerShdw>
            </a:effectLst>
            <a:latin typeface="ヒラギノ角ゴ Pro W6"/>
          </a:endParaRPr>
        </a:p>
      </dsp:txBody>
      <dsp:txXfrm>
        <a:off x="166964" y="15543"/>
        <a:ext cx="2568014" cy="451202"/>
      </dsp:txXfrm>
    </dsp:sp>
    <dsp:sp modelId="{D0036816-E88F-47CF-8F97-B2C65FDF05F8}">
      <dsp:nvSpPr>
        <dsp:cNvPr id="0" name=""/>
        <dsp:cNvSpPr/>
      </dsp:nvSpPr>
      <dsp:spPr>
        <a:xfrm rot="13456959">
          <a:off x="5224015" y="1068056"/>
          <a:ext cx="815400" cy="35604"/>
        </a:xfrm>
        <a:custGeom>
          <a:avLst/>
          <a:gdLst/>
          <a:ahLst/>
          <a:cxnLst/>
          <a:rect l="0" t="0" r="0" b="0"/>
          <a:pathLst>
            <a:path>
              <a:moveTo>
                <a:pt x="0" y="17802"/>
              </a:moveTo>
              <a:lnTo>
                <a:pt x="815400" y="178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latin typeface="ヒラギノ角ゴ Pro W6"/>
          </a:endParaRPr>
        </a:p>
      </dsp:txBody>
      <dsp:txXfrm rot="10800000">
        <a:off x="5611330" y="1065473"/>
        <a:ext cx="40770" cy="40770"/>
      </dsp:txXfrm>
    </dsp:sp>
    <dsp:sp modelId="{33309135-3EF0-40BE-97BC-2FE5BF4893B8}">
      <dsp:nvSpPr>
        <dsp:cNvPr id="0" name=""/>
        <dsp:cNvSpPr/>
      </dsp:nvSpPr>
      <dsp:spPr>
        <a:xfrm>
          <a:off x="3179839" y="581957"/>
          <a:ext cx="2160001" cy="438490"/>
        </a:xfrm>
        <a:prstGeom prst="roundRect">
          <a:avLst>
            <a:gd name="adj" fmla="val 10000"/>
          </a:avLst>
        </a:prstGeom>
        <a:solidFill>
          <a:schemeClr val="accent3">
            <a:hueOff val="0"/>
            <a:satOff val="0"/>
            <a:lumOff val="0"/>
            <a:alphaOff val="0"/>
          </a:schemeClr>
        </a:solidFill>
        <a:ln w="3175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72000" rIns="11430" bIns="11430" numCol="1" spcCol="1270" anchor="ctr" anchorCtr="0">
          <a:noAutofit/>
        </a:bodyPr>
        <a:lstStyle/>
        <a:p>
          <a:pPr lvl="0" algn="ctr" defTabSz="800100">
            <a:lnSpc>
              <a:spcPct val="90000"/>
            </a:lnSpc>
            <a:spcBef>
              <a:spcPct val="0"/>
            </a:spcBef>
            <a:spcAft>
              <a:spcPct val="35000"/>
            </a:spcAft>
          </a:pPr>
          <a:r>
            <a:rPr kumimoji="1" lang="ja-JP" altLang="en-US" sz="1800" kern="1200" dirty="0" smtClean="0">
              <a:effectLst>
                <a:outerShdw blurRad="38100" dist="38100" dir="2700000" algn="tl">
                  <a:srgbClr val="000000">
                    <a:alpha val="43137"/>
                  </a:srgbClr>
                </a:outerShdw>
              </a:effectLst>
              <a:latin typeface="ヒラギノ角ゴ Pro W6"/>
            </a:rPr>
            <a:t>未来科学研究科</a:t>
          </a:r>
          <a:endParaRPr kumimoji="1" lang="ja-JP" altLang="en-US" sz="1800" b="1" kern="1200" dirty="0">
            <a:effectLst>
              <a:outerShdw blurRad="38100" dist="38100" dir="2700000" algn="tl">
                <a:srgbClr val="000000">
                  <a:alpha val="43137"/>
                </a:srgbClr>
              </a:outerShdw>
            </a:effectLst>
            <a:latin typeface="ヒラギノ角ゴ Pro W6"/>
          </a:endParaRPr>
        </a:p>
      </dsp:txBody>
      <dsp:txXfrm>
        <a:off x="3192682" y="594800"/>
        <a:ext cx="2134315" cy="412804"/>
      </dsp:txXfrm>
    </dsp:sp>
    <dsp:sp modelId="{7F41749D-49C7-4ADA-97D9-30CC8F40FD62}">
      <dsp:nvSpPr>
        <dsp:cNvPr id="0" name=""/>
        <dsp:cNvSpPr/>
      </dsp:nvSpPr>
      <dsp:spPr>
        <a:xfrm rot="10800000">
          <a:off x="2749017" y="783400"/>
          <a:ext cx="430822" cy="35604"/>
        </a:xfrm>
        <a:custGeom>
          <a:avLst/>
          <a:gdLst/>
          <a:ahLst/>
          <a:cxnLst/>
          <a:rect l="0" t="0" r="0" b="0"/>
          <a:pathLst>
            <a:path>
              <a:moveTo>
                <a:pt x="0" y="17802"/>
              </a:moveTo>
              <a:lnTo>
                <a:pt x="430822" y="1780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latin typeface="ヒラギノ角ゴ Pro W6"/>
          </a:endParaRPr>
        </a:p>
      </dsp:txBody>
      <dsp:txXfrm rot="10800000">
        <a:off x="2953657" y="790432"/>
        <a:ext cx="21541" cy="21541"/>
      </dsp:txXfrm>
    </dsp:sp>
    <dsp:sp modelId="{55486F12-9B1E-4136-87BC-4FBC81945AEA}">
      <dsp:nvSpPr>
        <dsp:cNvPr id="0" name=""/>
        <dsp:cNvSpPr/>
      </dsp:nvSpPr>
      <dsp:spPr>
        <a:xfrm>
          <a:off x="152926" y="561563"/>
          <a:ext cx="2596090" cy="479278"/>
        </a:xfrm>
        <a:prstGeom prst="roundRect">
          <a:avLst>
            <a:gd name="adj" fmla="val 10000"/>
          </a:avLst>
        </a:prstGeom>
        <a:solidFill>
          <a:schemeClr val="accent4">
            <a:hueOff val="0"/>
            <a:satOff val="0"/>
            <a:lumOff val="0"/>
            <a:alphaOff val="0"/>
          </a:schemeClr>
        </a:solidFill>
        <a:ln w="3175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72000" rIns="11430" bIns="1143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effectLst>
                <a:outerShdw blurRad="38100" dist="38100" dir="2700000" algn="tl">
                  <a:srgbClr val="000000">
                    <a:alpha val="43137"/>
                  </a:srgbClr>
                </a:outerShdw>
              </a:effectLst>
              <a:latin typeface="ヒラギノ角ゴ Pro W6"/>
            </a:rPr>
            <a:t>未来科学部</a:t>
          </a:r>
          <a:endParaRPr kumimoji="1" lang="ja-JP" altLang="en-US" sz="1800" b="1" kern="1200" dirty="0">
            <a:effectLst>
              <a:outerShdw blurRad="38100" dist="38100" dir="2700000" algn="tl">
                <a:srgbClr val="000000">
                  <a:alpha val="43137"/>
                </a:srgbClr>
              </a:outerShdw>
            </a:effectLst>
            <a:latin typeface="ヒラギノ角ゴ Pro W6"/>
          </a:endParaRPr>
        </a:p>
      </dsp:txBody>
      <dsp:txXfrm>
        <a:off x="166964" y="575601"/>
        <a:ext cx="2568014" cy="451202"/>
      </dsp:txXfrm>
    </dsp:sp>
    <dsp:sp modelId="{A657AD01-9D01-4286-8438-360F73FDE637}">
      <dsp:nvSpPr>
        <dsp:cNvPr id="0" name=""/>
        <dsp:cNvSpPr/>
      </dsp:nvSpPr>
      <dsp:spPr>
        <a:xfrm rot="10854489">
          <a:off x="5339804" y="1348085"/>
          <a:ext cx="583821" cy="35604"/>
        </a:xfrm>
        <a:custGeom>
          <a:avLst/>
          <a:gdLst/>
          <a:ahLst/>
          <a:cxnLst/>
          <a:rect l="0" t="0" r="0" b="0"/>
          <a:pathLst>
            <a:path>
              <a:moveTo>
                <a:pt x="0" y="17802"/>
              </a:moveTo>
              <a:lnTo>
                <a:pt x="583821" y="178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latin typeface="ヒラギノ角ゴ Pro W6"/>
          </a:endParaRPr>
        </a:p>
      </dsp:txBody>
      <dsp:txXfrm rot="10800000">
        <a:off x="5617119" y="1351292"/>
        <a:ext cx="29191" cy="29191"/>
      </dsp:txXfrm>
    </dsp:sp>
    <dsp:sp modelId="{628987D1-8D65-4086-9AE6-293F5BEACB8D}">
      <dsp:nvSpPr>
        <dsp:cNvPr id="0" name=""/>
        <dsp:cNvSpPr/>
      </dsp:nvSpPr>
      <dsp:spPr>
        <a:xfrm>
          <a:off x="3179839" y="1136964"/>
          <a:ext cx="2160001" cy="448593"/>
        </a:xfrm>
        <a:prstGeom prst="roundRect">
          <a:avLst>
            <a:gd name="adj" fmla="val 10000"/>
          </a:avLst>
        </a:prstGeom>
        <a:solidFill>
          <a:schemeClr val="accent3">
            <a:hueOff val="0"/>
            <a:satOff val="0"/>
            <a:lumOff val="0"/>
            <a:alphaOff val="0"/>
          </a:schemeClr>
        </a:solidFill>
        <a:ln w="3175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b="0" kern="1200" dirty="0" smtClean="0">
              <a:effectLst>
                <a:outerShdw blurRad="38100" dist="38100" dir="2700000" algn="tl">
                  <a:srgbClr val="000000">
                    <a:alpha val="43137"/>
                  </a:srgbClr>
                </a:outerShdw>
              </a:effectLst>
              <a:latin typeface="ヒラギノ角ゴ Pro W6"/>
            </a:rPr>
            <a:t>理工学研究科</a:t>
          </a:r>
          <a:endParaRPr kumimoji="1" lang="ja-JP" altLang="en-US" sz="1200" b="0" kern="1200" dirty="0">
            <a:effectLst>
              <a:outerShdw blurRad="38100" dist="38100" dir="2700000" algn="tl">
                <a:srgbClr val="000000">
                  <a:alpha val="43137"/>
                </a:srgbClr>
              </a:outerShdw>
            </a:effectLst>
            <a:latin typeface="ヒラギノ角ゴ Pro W6"/>
          </a:endParaRPr>
        </a:p>
      </dsp:txBody>
      <dsp:txXfrm>
        <a:off x="3192978" y="1150103"/>
        <a:ext cx="2133723" cy="422315"/>
      </dsp:txXfrm>
    </dsp:sp>
    <dsp:sp modelId="{99676967-0333-4274-91DC-6F6AB45AF0B8}">
      <dsp:nvSpPr>
        <dsp:cNvPr id="0" name=""/>
        <dsp:cNvSpPr/>
      </dsp:nvSpPr>
      <dsp:spPr>
        <a:xfrm rot="10800000">
          <a:off x="2749017" y="1343458"/>
          <a:ext cx="430822" cy="35604"/>
        </a:xfrm>
        <a:custGeom>
          <a:avLst/>
          <a:gdLst/>
          <a:ahLst/>
          <a:cxnLst/>
          <a:rect l="0" t="0" r="0" b="0"/>
          <a:pathLst>
            <a:path>
              <a:moveTo>
                <a:pt x="0" y="17802"/>
              </a:moveTo>
              <a:lnTo>
                <a:pt x="430822" y="1780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rot="10800000">
        <a:off x="2953657" y="1350490"/>
        <a:ext cx="21541" cy="21541"/>
      </dsp:txXfrm>
    </dsp:sp>
    <dsp:sp modelId="{9CEB5BF2-958C-4C59-B422-6BF6BCF145FF}">
      <dsp:nvSpPr>
        <dsp:cNvPr id="0" name=""/>
        <dsp:cNvSpPr/>
      </dsp:nvSpPr>
      <dsp:spPr>
        <a:xfrm>
          <a:off x="152926" y="1121621"/>
          <a:ext cx="2596090" cy="479278"/>
        </a:xfrm>
        <a:prstGeom prst="roundRect">
          <a:avLst>
            <a:gd name="adj" fmla="val 10000"/>
          </a:avLst>
        </a:prstGeom>
        <a:solidFill>
          <a:schemeClr val="accent4">
            <a:hueOff val="0"/>
            <a:satOff val="0"/>
            <a:lumOff val="0"/>
            <a:alphaOff val="0"/>
          </a:schemeClr>
        </a:solidFill>
        <a:ln w="3175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72000" rIns="11430" bIns="1143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effectLst>
                <a:outerShdw blurRad="38100" dist="38100" dir="2700000" algn="tl">
                  <a:srgbClr val="000000">
                    <a:alpha val="43137"/>
                  </a:srgbClr>
                </a:outerShdw>
              </a:effectLst>
              <a:latin typeface="ヒラギノ角ゴ Pro W6"/>
            </a:rPr>
            <a:t>理工学部</a:t>
          </a:r>
          <a:endParaRPr kumimoji="1" lang="ja-JP" altLang="en-US" sz="1800" b="1" kern="1200" dirty="0">
            <a:effectLst>
              <a:outerShdw blurRad="38100" dist="38100" dir="2700000" algn="tl">
                <a:srgbClr val="000000">
                  <a:alpha val="43137"/>
                </a:srgbClr>
              </a:outerShdw>
            </a:effectLst>
            <a:latin typeface="ヒラギノ角ゴ Pro W6"/>
          </a:endParaRPr>
        </a:p>
      </dsp:txBody>
      <dsp:txXfrm>
        <a:off x="166964" y="1135659"/>
        <a:ext cx="2568014" cy="451202"/>
      </dsp:txXfrm>
    </dsp:sp>
    <dsp:sp modelId="{B3AD462F-5757-49EC-B3FD-4DCBB60F9A96}">
      <dsp:nvSpPr>
        <dsp:cNvPr id="0" name=""/>
        <dsp:cNvSpPr/>
      </dsp:nvSpPr>
      <dsp:spPr>
        <a:xfrm rot="8199793">
          <a:off x="5230421" y="1628114"/>
          <a:ext cx="802588" cy="35604"/>
        </a:xfrm>
        <a:custGeom>
          <a:avLst/>
          <a:gdLst/>
          <a:ahLst/>
          <a:cxnLst/>
          <a:rect l="0" t="0" r="0" b="0"/>
          <a:pathLst>
            <a:path>
              <a:moveTo>
                <a:pt x="0" y="17802"/>
              </a:moveTo>
              <a:lnTo>
                <a:pt x="802588" y="178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rot="10800000">
        <a:off x="5611650" y="1625851"/>
        <a:ext cx="40129" cy="40129"/>
      </dsp:txXfrm>
    </dsp:sp>
    <dsp:sp modelId="{7220C5EE-965C-4492-895F-7F7933DA6BAE}">
      <dsp:nvSpPr>
        <dsp:cNvPr id="0" name=""/>
        <dsp:cNvSpPr/>
      </dsp:nvSpPr>
      <dsp:spPr>
        <a:xfrm>
          <a:off x="3179839" y="1705907"/>
          <a:ext cx="2160001" cy="430822"/>
        </a:xfrm>
        <a:prstGeom prst="roundRect">
          <a:avLst>
            <a:gd name="adj" fmla="val 10000"/>
          </a:avLst>
        </a:prstGeom>
        <a:solidFill>
          <a:schemeClr val="accent3">
            <a:hueOff val="0"/>
            <a:satOff val="0"/>
            <a:lumOff val="0"/>
            <a:alphaOff val="0"/>
          </a:schemeClr>
        </a:solidFill>
        <a:ln w="3175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b="0" kern="1200" dirty="0" smtClean="0">
              <a:effectLst>
                <a:outerShdw blurRad="38100" dist="38100" dir="2700000" algn="tl">
                  <a:srgbClr val="000000">
                    <a:alpha val="43137"/>
                  </a:srgbClr>
                </a:outerShdw>
              </a:effectLst>
              <a:latin typeface="ヒラギノ角ゴ Pro W6"/>
            </a:rPr>
            <a:t>情報環境学研究科</a:t>
          </a:r>
          <a:endParaRPr kumimoji="1" lang="ja-JP" altLang="en-US" sz="1600" b="0" kern="1200" dirty="0">
            <a:effectLst>
              <a:outerShdw blurRad="38100" dist="38100" dir="2700000" algn="tl">
                <a:srgbClr val="000000">
                  <a:alpha val="43137"/>
                </a:srgbClr>
              </a:outerShdw>
            </a:effectLst>
            <a:latin typeface="ヒラギノ角ゴ Pro W6"/>
          </a:endParaRPr>
        </a:p>
      </dsp:txBody>
      <dsp:txXfrm>
        <a:off x="3192457" y="1718525"/>
        <a:ext cx="2134765" cy="405586"/>
      </dsp:txXfrm>
    </dsp:sp>
    <dsp:sp modelId="{86852A63-2F77-4DE6-9302-6CF57762FC86}">
      <dsp:nvSpPr>
        <dsp:cNvPr id="0" name=""/>
        <dsp:cNvSpPr/>
      </dsp:nvSpPr>
      <dsp:spPr>
        <a:xfrm rot="10800000">
          <a:off x="2749017" y="1903516"/>
          <a:ext cx="430822" cy="35604"/>
        </a:xfrm>
        <a:custGeom>
          <a:avLst/>
          <a:gdLst/>
          <a:ahLst/>
          <a:cxnLst/>
          <a:rect l="0" t="0" r="0" b="0"/>
          <a:pathLst>
            <a:path>
              <a:moveTo>
                <a:pt x="0" y="17802"/>
              </a:moveTo>
              <a:lnTo>
                <a:pt x="430822" y="1780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rot="10800000">
        <a:off x="2953657" y="1910548"/>
        <a:ext cx="21541" cy="21541"/>
      </dsp:txXfrm>
    </dsp:sp>
    <dsp:sp modelId="{86E0EE00-408F-4E98-8040-8FFFFE85E983}">
      <dsp:nvSpPr>
        <dsp:cNvPr id="0" name=""/>
        <dsp:cNvSpPr/>
      </dsp:nvSpPr>
      <dsp:spPr>
        <a:xfrm>
          <a:off x="152926" y="1681679"/>
          <a:ext cx="2596090" cy="479278"/>
        </a:xfrm>
        <a:prstGeom prst="roundRect">
          <a:avLst>
            <a:gd name="adj" fmla="val 10000"/>
          </a:avLst>
        </a:prstGeom>
        <a:solidFill>
          <a:schemeClr val="accent4">
            <a:hueOff val="0"/>
            <a:satOff val="0"/>
            <a:lumOff val="0"/>
            <a:alphaOff val="0"/>
          </a:schemeClr>
        </a:solidFill>
        <a:ln w="3175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72000" rIns="11430" bIns="1143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effectLst>
                <a:outerShdw blurRad="38100" dist="38100" dir="2700000" algn="tl">
                  <a:srgbClr val="000000">
                    <a:alpha val="43137"/>
                  </a:srgbClr>
                </a:outerShdw>
              </a:effectLst>
              <a:latin typeface="ヒラギノ角ゴ Pro W6"/>
            </a:rPr>
            <a:t>情報環境学部</a:t>
          </a:r>
          <a:endParaRPr kumimoji="1" lang="ja-JP" altLang="en-US" sz="1800" b="1" kern="1200" dirty="0">
            <a:effectLst>
              <a:outerShdw blurRad="38100" dist="38100" dir="2700000" algn="tl">
                <a:srgbClr val="000000">
                  <a:alpha val="43137"/>
                </a:srgbClr>
              </a:outerShdw>
            </a:effectLst>
            <a:latin typeface="ヒラギノ角ゴ Pro W6"/>
          </a:endParaRPr>
        </a:p>
      </dsp:txBody>
      <dsp:txXfrm>
        <a:off x="166964" y="1695717"/>
        <a:ext cx="2568014" cy="451202"/>
      </dsp:txXfrm>
    </dsp:sp>
    <dsp:sp modelId="{7F3ED7C0-280B-483A-9226-3E5849D63ADD}">
      <dsp:nvSpPr>
        <dsp:cNvPr id="0" name=""/>
        <dsp:cNvSpPr/>
      </dsp:nvSpPr>
      <dsp:spPr>
        <a:xfrm rot="7053076">
          <a:off x="5001868" y="1911462"/>
          <a:ext cx="1260437" cy="35604"/>
        </a:xfrm>
        <a:custGeom>
          <a:avLst/>
          <a:gdLst/>
          <a:ahLst/>
          <a:cxnLst/>
          <a:rect l="0" t="0" r="0" b="0"/>
          <a:pathLst>
            <a:path>
              <a:moveTo>
                <a:pt x="0" y="17802"/>
              </a:moveTo>
              <a:lnTo>
                <a:pt x="1260437" y="1780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rot="10800000">
        <a:off x="5600576" y="1897753"/>
        <a:ext cx="63021" cy="63021"/>
      </dsp:txXfrm>
    </dsp:sp>
    <dsp:sp modelId="{91A693B9-879C-4C3D-A509-B58CAAACB1D5}">
      <dsp:nvSpPr>
        <dsp:cNvPr id="0" name=""/>
        <dsp:cNvSpPr/>
      </dsp:nvSpPr>
      <dsp:spPr>
        <a:xfrm>
          <a:off x="3180582" y="2253507"/>
          <a:ext cx="2160001" cy="469014"/>
        </a:xfrm>
        <a:prstGeom prst="roundRect">
          <a:avLst>
            <a:gd name="adj" fmla="val 10000"/>
          </a:avLst>
        </a:prstGeom>
        <a:solidFill>
          <a:schemeClr val="accent3">
            <a:hueOff val="0"/>
            <a:satOff val="0"/>
            <a:lumOff val="0"/>
            <a:alphaOff val="0"/>
          </a:schemeClr>
        </a:solidFill>
        <a:ln w="3175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72000" rIns="11430" bIns="1143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effectLst>
                <a:outerShdw blurRad="38100" dist="38100" dir="2700000" algn="tl">
                  <a:srgbClr val="000000">
                    <a:alpha val="43137"/>
                  </a:srgbClr>
                </a:outerShdw>
              </a:effectLst>
              <a:latin typeface="ヒラギノ角ゴ Pro W6"/>
            </a:rPr>
            <a:t>修士課程</a:t>
          </a:r>
          <a:endParaRPr kumimoji="1" lang="ja-JP" altLang="en-US" sz="1800" b="1" kern="1200" dirty="0">
            <a:effectLst>
              <a:outerShdw blurRad="38100" dist="38100" dir="2700000" algn="tl">
                <a:srgbClr val="000000">
                  <a:alpha val="43137"/>
                </a:srgbClr>
              </a:outerShdw>
            </a:effectLst>
            <a:latin typeface="ヒラギノ角ゴ Pro W6"/>
          </a:endParaRPr>
        </a:p>
      </dsp:txBody>
      <dsp:txXfrm>
        <a:off x="3194319" y="2267244"/>
        <a:ext cx="2132527" cy="441540"/>
      </dsp:txXfrm>
    </dsp:sp>
    <dsp:sp modelId="{B3AC27A6-11A4-463C-847E-1F84142F1D43}">
      <dsp:nvSpPr>
        <dsp:cNvPr id="0" name=""/>
        <dsp:cNvSpPr/>
      </dsp:nvSpPr>
      <dsp:spPr>
        <a:xfrm rot="10852871">
          <a:off x="2748991" y="2466893"/>
          <a:ext cx="431616" cy="35604"/>
        </a:xfrm>
        <a:custGeom>
          <a:avLst/>
          <a:gdLst/>
          <a:ahLst/>
          <a:cxnLst/>
          <a:rect l="0" t="0" r="0" b="0"/>
          <a:pathLst>
            <a:path>
              <a:moveTo>
                <a:pt x="0" y="17802"/>
              </a:moveTo>
              <a:lnTo>
                <a:pt x="431616" y="1780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rot="10800000">
        <a:off x="2954009" y="2473905"/>
        <a:ext cx="21580" cy="21580"/>
      </dsp:txXfrm>
    </dsp:sp>
    <dsp:sp modelId="{1669C116-0260-4146-9DF4-B649FF35DDA9}">
      <dsp:nvSpPr>
        <dsp:cNvPr id="0" name=""/>
        <dsp:cNvSpPr/>
      </dsp:nvSpPr>
      <dsp:spPr>
        <a:xfrm>
          <a:off x="152926" y="2241737"/>
          <a:ext cx="2596090" cy="479278"/>
        </a:xfrm>
        <a:prstGeom prst="roundRect">
          <a:avLst>
            <a:gd name="adj" fmla="val 10000"/>
          </a:avLst>
        </a:prstGeom>
        <a:solidFill>
          <a:schemeClr val="accent4">
            <a:hueOff val="0"/>
            <a:satOff val="0"/>
            <a:lumOff val="0"/>
            <a:alphaOff val="0"/>
          </a:schemeClr>
        </a:solidFill>
        <a:ln w="3175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72000" rIns="8890" bIns="8890" numCol="1" spcCol="1270" anchor="ctr" anchorCtr="0">
          <a:noAutofit/>
        </a:bodyPr>
        <a:lstStyle/>
        <a:p>
          <a:pPr lvl="0" algn="ctr" defTabSz="622300">
            <a:lnSpc>
              <a:spcPct val="90000"/>
            </a:lnSpc>
            <a:spcBef>
              <a:spcPct val="0"/>
            </a:spcBef>
            <a:spcAft>
              <a:spcPct val="35000"/>
            </a:spcAft>
          </a:pPr>
          <a:r>
            <a:rPr kumimoji="1" lang="ja-JP" altLang="en-US" sz="1400" b="1" kern="1200" baseline="0" dirty="0" smtClean="0">
              <a:effectLst>
                <a:outerShdw blurRad="38100" dist="38100" dir="2700000" algn="tl">
                  <a:srgbClr val="000000">
                    <a:alpha val="43137"/>
                  </a:srgbClr>
                </a:outerShdw>
              </a:effectLst>
              <a:latin typeface="ヒラギノ角ゴ Pro W6"/>
            </a:rPr>
            <a:t>システムデザイン工学部</a:t>
          </a:r>
          <a:endParaRPr kumimoji="1" lang="ja-JP" altLang="en-US" sz="1400" b="1" kern="1200" dirty="0">
            <a:effectLst>
              <a:outerShdw blurRad="38100" dist="38100" dir="2700000" algn="tl">
                <a:srgbClr val="000000">
                  <a:alpha val="43137"/>
                </a:srgbClr>
              </a:outerShdw>
            </a:effectLst>
            <a:latin typeface="ヒラギノ角ゴ Pro W6"/>
          </a:endParaRPr>
        </a:p>
      </dsp:txBody>
      <dsp:txXfrm>
        <a:off x="166964" y="2255775"/>
        <a:ext cx="2568014" cy="4512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6967"/>
          </a:xfrm>
          <a:prstGeom prst="rect">
            <a:avLst/>
          </a:prstGeom>
        </p:spPr>
        <p:txBody>
          <a:bodyPr vert="horz" lIns="92212" tIns="46106" rIns="92212" bIns="46106"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55840" y="1"/>
            <a:ext cx="2949787" cy="496967"/>
          </a:xfrm>
          <a:prstGeom prst="rect">
            <a:avLst/>
          </a:prstGeom>
        </p:spPr>
        <p:txBody>
          <a:bodyPr vert="horz" lIns="92212" tIns="46106" rIns="92212" bIns="46106" rtlCol="0"/>
          <a:lstStyle>
            <a:lvl1pPr algn="r">
              <a:defRPr sz="1300"/>
            </a:lvl1pPr>
          </a:lstStyle>
          <a:p>
            <a:r>
              <a:rPr kumimoji="1" lang="en-US" altLang="ja-JP" smtClean="0"/>
              <a:t>2014/7/9</a:t>
            </a:r>
            <a:endParaRPr kumimoji="1" lang="ja-JP" altLang="en-US"/>
          </a:p>
        </p:txBody>
      </p:sp>
      <p:sp>
        <p:nvSpPr>
          <p:cNvPr id="4" name="フッター プレースホルダー 3"/>
          <p:cNvSpPr>
            <a:spLocks noGrp="1"/>
          </p:cNvSpPr>
          <p:nvPr>
            <p:ph type="ftr" sz="quarter" idx="2"/>
          </p:nvPr>
        </p:nvSpPr>
        <p:spPr>
          <a:xfrm>
            <a:off x="1" y="9440648"/>
            <a:ext cx="2949787" cy="496967"/>
          </a:xfrm>
          <a:prstGeom prst="rect">
            <a:avLst/>
          </a:prstGeom>
        </p:spPr>
        <p:txBody>
          <a:bodyPr vert="horz" lIns="92212" tIns="46106" rIns="92212" bIns="46106"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55840" y="9440648"/>
            <a:ext cx="2949787" cy="496967"/>
          </a:xfrm>
          <a:prstGeom prst="rect">
            <a:avLst/>
          </a:prstGeom>
        </p:spPr>
        <p:txBody>
          <a:bodyPr vert="horz" lIns="92212" tIns="46106" rIns="92212" bIns="46106" rtlCol="0" anchor="b"/>
          <a:lstStyle>
            <a:lvl1pPr algn="r">
              <a:defRPr sz="1300"/>
            </a:lvl1pPr>
          </a:lstStyle>
          <a:p>
            <a:fld id="{A750A242-0C77-114C-A5D3-A30C9F52FB80}" type="slidenum">
              <a:rPr kumimoji="1" lang="ja-JP" altLang="en-US" smtClean="0"/>
              <a:t>‹#›</a:t>
            </a:fld>
            <a:endParaRPr kumimoji="1" lang="ja-JP" altLang="en-US"/>
          </a:p>
        </p:txBody>
      </p:sp>
    </p:spTree>
    <p:extLst>
      <p:ext uri="{BB962C8B-B14F-4D97-AF65-F5344CB8AC3E}">
        <p14:creationId xmlns:p14="http://schemas.microsoft.com/office/powerpoint/2010/main" val="689916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6967"/>
          </a:xfrm>
          <a:prstGeom prst="rect">
            <a:avLst/>
          </a:prstGeom>
        </p:spPr>
        <p:txBody>
          <a:bodyPr vert="horz" lIns="92212" tIns="46106" rIns="92212" bIns="46106"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40" y="1"/>
            <a:ext cx="2949787" cy="496967"/>
          </a:xfrm>
          <a:prstGeom prst="rect">
            <a:avLst/>
          </a:prstGeom>
        </p:spPr>
        <p:txBody>
          <a:bodyPr vert="horz" lIns="92212" tIns="46106" rIns="92212" bIns="46106" rtlCol="0"/>
          <a:lstStyle>
            <a:lvl1pPr algn="r">
              <a:defRPr sz="1300"/>
            </a:lvl1pPr>
          </a:lstStyle>
          <a:p>
            <a:r>
              <a:rPr kumimoji="1" lang="en-US" altLang="ja-JP" smtClean="0"/>
              <a:t>2014/7/9</a:t>
            </a:r>
            <a:endParaRPr kumimoji="1" lang="ja-JP" altLang="en-US"/>
          </a:p>
        </p:txBody>
      </p:sp>
      <p:sp>
        <p:nvSpPr>
          <p:cNvPr id="4" name="スライド イメージ プレースホルダー 3"/>
          <p:cNvSpPr>
            <a:spLocks noGrp="1" noRot="1" noChangeAspect="1"/>
          </p:cNvSpPr>
          <p:nvPr>
            <p:ph type="sldImg" idx="2"/>
          </p:nvPr>
        </p:nvSpPr>
        <p:spPr>
          <a:xfrm>
            <a:off x="90488" y="744538"/>
            <a:ext cx="6626225" cy="3727450"/>
          </a:xfrm>
          <a:prstGeom prst="rect">
            <a:avLst/>
          </a:prstGeom>
          <a:noFill/>
          <a:ln w="12700">
            <a:solidFill>
              <a:prstClr val="black"/>
            </a:solidFill>
          </a:ln>
        </p:spPr>
        <p:txBody>
          <a:bodyPr vert="horz" lIns="92212" tIns="46106" rIns="92212" bIns="46106" rtlCol="0" anchor="ctr"/>
          <a:lstStyle/>
          <a:p>
            <a:endParaRPr lang="ja-JP" altLang="en-US"/>
          </a:p>
        </p:txBody>
      </p:sp>
      <p:sp>
        <p:nvSpPr>
          <p:cNvPr id="5" name="ノート プレースホルダー 4"/>
          <p:cNvSpPr>
            <a:spLocks noGrp="1"/>
          </p:cNvSpPr>
          <p:nvPr>
            <p:ph type="body" sz="quarter" idx="3"/>
          </p:nvPr>
        </p:nvSpPr>
        <p:spPr>
          <a:xfrm>
            <a:off x="680721" y="4721186"/>
            <a:ext cx="5445760" cy="4472702"/>
          </a:xfrm>
          <a:prstGeom prst="rect">
            <a:avLst/>
          </a:prstGeom>
        </p:spPr>
        <p:txBody>
          <a:bodyPr vert="horz" lIns="92212" tIns="46106" rIns="92212" bIns="4610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8"/>
            <a:ext cx="2949787" cy="496967"/>
          </a:xfrm>
          <a:prstGeom prst="rect">
            <a:avLst/>
          </a:prstGeom>
        </p:spPr>
        <p:txBody>
          <a:bodyPr vert="horz" lIns="92212" tIns="46106" rIns="92212" bIns="4610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7" cy="496967"/>
          </a:xfrm>
          <a:prstGeom prst="rect">
            <a:avLst/>
          </a:prstGeom>
        </p:spPr>
        <p:txBody>
          <a:bodyPr vert="horz" lIns="92212" tIns="46106" rIns="92212" bIns="46106" rtlCol="0" anchor="b"/>
          <a:lstStyle>
            <a:lvl1pPr algn="r">
              <a:defRPr sz="1300"/>
            </a:lvl1pPr>
          </a:lstStyle>
          <a:p>
            <a:fld id="{A260AB2A-964D-8746-BBC0-D4D893BD1015}" type="slidenum">
              <a:rPr kumimoji="1" lang="ja-JP" altLang="en-US" smtClean="0"/>
              <a:t>‹#›</a:t>
            </a:fld>
            <a:endParaRPr kumimoji="1" lang="ja-JP" altLang="en-US"/>
          </a:p>
        </p:txBody>
      </p:sp>
    </p:spTree>
    <p:extLst>
      <p:ext uri="{BB962C8B-B14F-4D97-AF65-F5344CB8AC3E}">
        <p14:creationId xmlns:p14="http://schemas.microsoft.com/office/powerpoint/2010/main" val="29315114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0AB2A-964D-8746-BBC0-D4D893BD1015}" type="slidenum">
              <a:rPr kumimoji="1" lang="ja-JP" altLang="en-US" smtClean="0"/>
              <a:t>1</a:t>
            </a:fld>
            <a:endParaRPr kumimoji="1" lang="ja-JP" altLang="en-US"/>
          </a:p>
        </p:txBody>
      </p:sp>
    </p:spTree>
    <p:extLst>
      <p:ext uri="{BB962C8B-B14F-4D97-AF65-F5344CB8AC3E}">
        <p14:creationId xmlns:p14="http://schemas.microsoft.com/office/powerpoint/2010/main" val="62387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0AB2A-964D-8746-BBC0-D4D893BD1015}" type="slidenum">
              <a:rPr kumimoji="1" lang="ja-JP" altLang="en-US" smtClean="0"/>
              <a:t>10</a:t>
            </a:fld>
            <a:endParaRPr kumimoji="1" lang="ja-JP" altLang="en-US"/>
          </a:p>
        </p:txBody>
      </p:sp>
    </p:spTree>
    <p:extLst>
      <p:ext uri="{BB962C8B-B14F-4D97-AF65-F5344CB8AC3E}">
        <p14:creationId xmlns:p14="http://schemas.microsoft.com/office/powerpoint/2010/main" val="4155309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86953" y="201216"/>
            <a:ext cx="5669280" cy="2925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01216"/>
            <a:ext cx="182880" cy="2915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3156697"/>
            <a:ext cx="5458968" cy="786513"/>
          </a:xfrm>
        </p:spPr>
        <p:txBody>
          <a:bodyPr vert="horz" lIns="91440" tIns="45720" rIns="91440" bIns="45720" rtlCol="0" anchor="b" anchorCtr="0">
            <a:normAutofit/>
          </a:bodyPr>
          <a:lstStyle>
            <a:lvl1pPr algn="l" defTabSz="914400" rtl="0" eaLnBrk="1" latinLnBrk="0" hangingPunct="1">
              <a:spcBef>
                <a:spcPct val="0"/>
              </a:spcBef>
              <a:buNone/>
              <a:defRPr sz="4600" b="0" i="0" kern="1200">
                <a:solidFill>
                  <a:schemeClr val="accent1"/>
                </a:solidFill>
                <a:latin typeface="+mj-ea"/>
                <a:ea typeface="+mj-ea"/>
                <a:cs typeface="ヒラギノ角ゴ Pro W3"/>
              </a:defRPr>
            </a:lvl1pPr>
          </a:lstStyle>
          <a:p>
            <a:r>
              <a:rPr lang="ja-JP" altLang="en-US" dirty="0" smtClean="0"/>
              <a:t>マスター タイトルの書式設定</a:t>
            </a:r>
            <a:endParaRPr dirty="0"/>
          </a:p>
        </p:txBody>
      </p:sp>
      <p:sp>
        <p:nvSpPr>
          <p:cNvPr id="3" name="Subtitle 2"/>
          <p:cNvSpPr>
            <a:spLocks noGrp="1"/>
          </p:cNvSpPr>
          <p:nvPr>
            <p:ph type="subTitle" idx="1"/>
          </p:nvPr>
        </p:nvSpPr>
        <p:spPr>
          <a:xfrm>
            <a:off x="3200400" y="3943350"/>
            <a:ext cx="5458968" cy="466344"/>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b="0" i="0" kern="1200">
                <a:solidFill>
                  <a:schemeClr val="tx2"/>
                </a:solidFill>
                <a:latin typeface="+mj-ea"/>
                <a:ea typeface="+mj-ea"/>
                <a:cs typeface="Helvetica Ne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a:xfrm>
            <a:off x="3276600" y="292894"/>
            <a:ext cx="5504688" cy="273844"/>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C79010C7-E7ED-4AB7-A349-F53795224BC3}" type="datetime1">
              <a:rPr kumimoji="1" lang="ja-JP" altLang="en-US" smtClean="0"/>
              <a:t>2017/7/5</a:t>
            </a:fld>
            <a:endParaRPr kumimoji="1" lang="ja-JP" altLang="en-US"/>
          </a:p>
        </p:txBody>
      </p:sp>
      <p:sp>
        <p:nvSpPr>
          <p:cNvPr id="5" name="Footer Placeholder 4"/>
          <p:cNvSpPr>
            <a:spLocks noGrp="1"/>
          </p:cNvSpPr>
          <p:nvPr>
            <p:ph type="ftr" sz="quarter" idx="11"/>
          </p:nvPr>
        </p:nvSpPr>
        <p:spPr>
          <a:xfrm>
            <a:off x="3218688" y="4767263"/>
            <a:ext cx="4736592" cy="273844"/>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j-ea"/>
                <a:ea typeface="+mj-ea"/>
                <a:cs typeface="+mn-cs"/>
              </a:defRPr>
            </a:lvl1pPr>
          </a:lstStyle>
          <a:p>
            <a:r>
              <a:rPr lang="ja-JP" altLang="en-US" smtClean="0"/>
              <a:t>大学院とはどんなところか？－大学院進学推進</a:t>
            </a:r>
            <a:r>
              <a:rPr lang="en-US" altLang="ja-JP" smtClean="0"/>
              <a:t>WG</a:t>
            </a:r>
            <a:endParaRPr lang="ja-JP" altLang="en-US"/>
          </a:p>
        </p:txBody>
      </p:sp>
      <p:sp>
        <p:nvSpPr>
          <p:cNvPr id="6" name="Slide Number Placeholder 5"/>
          <p:cNvSpPr>
            <a:spLocks noGrp="1"/>
          </p:cNvSpPr>
          <p:nvPr>
            <p:ph type="sldNum" sz="quarter" idx="12"/>
          </p:nvPr>
        </p:nvSpPr>
        <p:spPr>
          <a:xfrm>
            <a:off x="8256494" y="4767263"/>
            <a:ext cx="685800" cy="273844"/>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3E0014EA-C006-9847-A897-0ABE968CE2F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つのコンテンツ">
    <p:spTree>
      <p:nvGrpSpPr>
        <p:cNvPr id="1" name=""/>
        <p:cNvGrpSpPr/>
        <p:nvPr/>
      </p:nvGrpSpPr>
      <p:grpSpPr>
        <a:xfrm>
          <a:off x="0" y="0"/>
          <a:ext cx="0" cy="0"/>
          <a:chOff x="0" y="0"/>
          <a:chExt cx="0" cy="0"/>
        </a:xfrm>
      </p:grpSpPr>
      <p:sp>
        <p:nvSpPr>
          <p:cNvPr id="8" name="Rectangle 7"/>
          <p:cNvSpPr/>
          <p:nvPr/>
        </p:nvSpPr>
        <p:spPr>
          <a:xfrm>
            <a:off x="8148919" y="201216"/>
            <a:ext cx="718073"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685800"/>
            <a:ext cx="7391401" cy="857250"/>
          </a:xfrm>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4282440" y="1660922"/>
            <a:ext cx="3566160"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F1B48A23-4269-421F-AC49-A3A3065A1A5D}" type="datetime1">
              <a:rPr kumimoji="1" lang="ja-JP" altLang="en-US" smtClean="0"/>
              <a:t>2017/7/5</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大学院とはどんなところか？－大学院進学推進</a:t>
            </a:r>
            <a:r>
              <a:rPr kumimoji="1" lang="en-US" altLang="ja-JP" smtClean="0"/>
              <a:t>WG</a:t>
            </a:r>
            <a:endParaRPr kumimoji="1" lang="ja-JP" altLang="en-US"/>
          </a:p>
        </p:txBody>
      </p:sp>
      <p:sp>
        <p:nvSpPr>
          <p:cNvPr id="7" name="Slide Number Placeholder 6"/>
          <p:cNvSpPr>
            <a:spLocks noGrp="1"/>
          </p:cNvSpPr>
          <p:nvPr>
            <p:ph type="sldNum" sz="quarter" idx="12"/>
          </p:nvPr>
        </p:nvSpPr>
        <p:spPr/>
        <p:txBody>
          <a:bodyPr/>
          <a:lstStyle/>
          <a:p>
            <a:fld id="{3E0014EA-C006-9847-A897-0ABE968CE2FC}" type="slidenum">
              <a:rPr kumimoji="1" lang="ja-JP" altLang="en-US" smtClean="0"/>
              <a:t>‹#›</a:t>
            </a:fld>
            <a:endParaRPr kumimoji="1" lang="ja-JP" altLang="en-US"/>
          </a:p>
        </p:txBody>
      </p:sp>
      <p:sp>
        <p:nvSpPr>
          <p:cNvPr id="9" name="Content Placeholder 2"/>
          <p:cNvSpPr>
            <a:spLocks noGrp="1"/>
          </p:cNvSpPr>
          <p:nvPr>
            <p:ph sz="half" idx="13"/>
          </p:nvPr>
        </p:nvSpPr>
        <p:spPr>
          <a:xfrm>
            <a:off x="4282440" y="3168730"/>
            <a:ext cx="3566160"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0" name="Content Placeholder 2"/>
          <p:cNvSpPr>
            <a:spLocks noGrp="1"/>
          </p:cNvSpPr>
          <p:nvPr>
            <p:ph sz="half" idx="14"/>
          </p:nvPr>
        </p:nvSpPr>
        <p:spPr>
          <a:xfrm>
            <a:off x="457200" y="1660922"/>
            <a:ext cx="3566160" cy="29337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つのコンテンツ">
    <p:spTree>
      <p:nvGrpSpPr>
        <p:cNvPr id="1" name=""/>
        <p:cNvGrpSpPr/>
        <p:nvPr/>
      </p:nvGrpSpPr>
      <p:grpSpPr>
        <a:xfrm>
          <a:off x="0" y="0"/>
          <a:ext cx="0" cy="0"/>
          <a:chOff x="0" y="0"/>
          <a:chExt cx="0" cy="0"/>
        </a:xfrm>
      </p:grpSpPr>
      <p:sp>
        <p:nvSpPr>
          <p:cNvPr id="8" name="Rectangle 7"/>
          <p:cNvSpPr/>
          <p:nvPr/>
        </p:nvSpPr>
        <p:spPr>
          <a:xfrm>
            <a:off x="8148919" y="201216"/>
            <a:ext cx="718073"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685800"/>
            <a:ext cx="7391401" cy="857250"/>
          </a:xfrm>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4282440" y="1660922"/>
            <a:ext cx="3566160"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E32D54E1-31C6-4C1F-B545-D6EDD2FB7D65}" type="datetime1">
              <a:rPr kumimoji="1" lang="ja-JP" altLang="en-US" smtClean="0"/>
              <a:t>2017/7/5</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大学院とはどんなところか？－大学院進学推進</a:t>
            </a:r>
            <a:r>
              <a:rPr kumimoji="1" lang="en-US" altLang="ja-JP" smtClean="0"/>
              <a:t>WG</a:t>
            </a:r>
            <a:endParaRPr kumimoji="1" lang="ja-JP" altLang="en-US"/>
          </a:p>
        </p:txBody>
      </p:sp>
      <p:sp>
        <p:nvSpPr>
          <p:cNvPr id="7" name="Slide Number Placeholder 6"/>
          <p:cNvSpPr>
            <a:spLocks noGrp="1"/>
          </p:cNvSpPr>
          <p:nvPr>
            <p:ph type="sldNum" sz="quarter" idx="12"/>
          </p:nvPr>
        </p:nvSpPr>
        <p:spPr/>
        <p:txBody>
          <a:bodyPr/>
          <a:lstStyle/>
          <a:p>
            <a:fld id="{3E0014EA-C006-9847-A897-0ABE968CE2FC}" type="slidenum">
              <a:rPr kumimoji="1" lang="ja-JP" altLang="en-US" smtClean="0"/>
              <a:t>‹#›</a:t>
            </a:fld>
            <a:endParaRPr kumimoji="1" lang="ja-JP" altLang="en-US"/>
          </a:p>
        </p:txBody>
      </p:sp>
      <p:sp>
        <p:nvSpPr>
          <p:cNvPr id="9" name="Content Placeholder 2"/>
          <p:cNvSpPr>
            <a:spLocks noGrp="1"/>
          </p:cNvSpPr>
          <p:nvPr>
            <p:ph sz="half" idx="13"/>
          </p:nvPr>
        </p:nvSpPr>
        <p:spPr>
          <a:xfrm>
            <a:off x="4282440" y="3168730"/>
            <a:ext cx="3566160"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1" name="Content Placeholder 2"/>
          <p:cNvSpPr>
            <a:spLocks noGrp="1"/>
          </p:cNvSpPr>
          <p:nvPr>
            <p:ph sz="half" idx="14"/>
          </p:nvPr>
        </p:nvSpPr>
        <p:spPr>
          <a:xfrm>
            <a:off x="457200" y="1660922"/>
            <a:ext cx="3566160"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2" name="Content Placeholder 2"/>
          <p:cNvSpPr>
            <a:spLocks noGrp="1"/>
          </p:cNvSpPr>
          <p:nvPr>
            <p:ph sz="half" idx="15"/>
          </p:nvPr>
        </p:nvSpPr>
        <p:spPr>
          <a:xfrm>
            <a:off x="457200" y="3168730"/>
            <a:ext cx="3566160"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Rectangle 5"/>
          <p:cNvSpPr/>
          <p:nvPr/>
        </p:nvSpPr>
        <p:spPr>
          <a:xfrm>
            <a:off x="8148919" y="201216"/>
            <a:ext cx="718073"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Date Placeholder 2"/>
          <p:cNvSpPr>
            <a:spLocks noGrp="1"/>
          </p:cNvSpPr>
          <p:nvPr>
            <p:ph type="dt" sz="half" idx="10"/>
          </p:nvPr>
        </p:nvSpPr>
        <p:spPr/>
        <p:txBody>
          <a:bodyPr/>
          <a:lstStyle/>
          <a:p>
            <a:fld id="{E9E5E39D-8260-4019-8EAF-20E03B71967B}" type="datetime1">
              <a:rPr kumimoji="1" lang="ja-JP" altLang="en-US" smtClean="0"/>
              <a:t>2017/7/5</a:t>
            </a:fld>
            <a:endParaRPr kumimoji="1" lang="ja-JP" altLang="en-US"/>
          </a:p>
        </p:txBody>
      </p:sp>
      <p:sp>
        <p:nvSpPr>
          <p:cNvPr id="4" name="Footer Placeholder 3"/>
          <p:cNvSpPr>
            <a:spLocks noGrp="1"/>
          </p:cNvSpPr>
          <p:nvPr>
            <p:ph type="ftr" sz="quarter" idx="11"/>
          </p:nvPr>
        </p:nvSpPr>
        <p:spPr/>
        <p:txBody>
          <a:bodyPr/>
          <a:lstStyle/>
          <a:p>
            <a:r>
              <a:rPr kumimoji="1" lang="ja-JP" altLang="en-US" smtClean="0"/>
              <a:t>大学院とはどんなところか？－大学院進学推進</a:t>
            </a:r>
            <a:r>
              <a:rPr kumimoji="1" lang="en-US" altLang="ja-JP" smtClean="0"/>
              <a:t>WG</a:t>
            </a:r>
            <a:endParaRPr kumimoji="1" lang="ja-JP" altLang="en-US"/>
          </a:p>
        </p:txBody>
      </p:sp>
      <p:sp>
        <p:nvSpPr>
          <p:cNvPr id="5" name="Slide Number Placeholder 4"/>
          <p:cNvSpPr>
            <a:spLocks noGrp="1"/>
          </p:cNvSpPr>
          <p:nvPr>
            <p:ph type="sldNum" sz="quarter" idx="12"/>
          </p:nvPr>
        </p:nvSpPr>
        <p:spPr/>
        <p:txBody>
          <a:bodyPr/>
          <a:lstStyle/>
          <a:p>
            <a:fld id="{3E0014EA-C006-9847-A897-0ABE968CE2FC}" type="slidenum">
              <a:rPr kumimoji="1" lang="ja-JP" altLang="en-US" smtClean="0"/>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Rectangle 4"/>
          <p:cNvSpPr/>
          <p:nvPr/>
        </p:nvSpPr>
        <p:spPr>
          <a:xfrm>
            <a:off x="8148919" y="201216"/>
            <a:ext cx="718073" cy="425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152D6AEC-B4B3-4AAF-84B0-1D5086570998}" type="datetime1">
              <a:rPr kumimoji="1" lang="ja-JP" altLang="en-US" smtClean="0"/>
              <a:t>2017/7/5</a:t>
            </a:fld>
            <a:endParaRPr kumimoji="1" lang="ja-JP" altLang="en-US"/>
          </a:p>
        </p:txBody>
      </p:sp>
      <p:sp>
        <p:nvSpPr>
          <p:cNvPr id="3" name="Footer Placeholder 2"/>
          <p:cNvSpPr>
            <a:spLocks noGrp="1"/>
          </p:cNvSpPr>
          <p:nvPr>
            <p:ph type="ftr" sz="quarter" idx="11"/>
          </p:nvPr>
        </p:nvSpPr>
        <p:spPr/>
        <p:txBody>
          <a:bodyPr/>
          <a:lstStyle/>
          <a:p>
            <a:r>
              <a:rPr kumimoji="1" lang="ja-JP" altLang="en-US" smtClean="0"/>
              <a:t>大学院とはどんなところか？－大学院進学推進</a:t>
            </a:r>
            <a:r>
              <a:rPr kumimoji="1" lang="en-US" altLang="ja-JP" smtClean="0"/>
              <a:t>WG</a:t>
            </a:r>
            <a:endParaRPr kumimoji="1" lang="ja-JP" altLang="en-US"/>
          </a:p>
        </p:txBody>
      </p:sp>
      <p:sp>
        <p:nvSpPr>
          <p:cNvPr id="4" name="Slide Number Placeholder 3"/>
          <p:cNvSpPr>
            <a:spLocks noGrp="1"/>
          </p:cNvSpPr>
          <p:nvPr>
            <p:ph type="sldNum" sz="quarter" idx="12"/>
          </p:nvPr>
        </p:nvSpPr>
        <p:spPr/>
        <p:txBody>
          <a:bodyPr/>
          <a:lstStyle/>
          <a:p>
            <a:fld id="{3E0014EA-C006-9847-A897-0ABE968CE2FC}" type="slidenum">
              <a:rPr kumimoji="1" lang="ja-JP" altLang="en-US" smtClean="0"/>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8148919" y="201216"/>
            <a:ext cx="718073" cy="425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746312"/>
            <a:ext cx="3566160" cy="776568"/>
          </a:xfrm>
        </p:spPr>
        <p:txBody>
          <a:bodyPr anchor="b"/>
          <a:lstStyle>
            <a:lvl1pPr algn="l">
              <a:defRPr sz="2800" b="0"/>
            </a:lvl1pPr>
          </a:lstStyle>
          <a:p>
            <a:r>
              <a:rPr lang="ja-JP" altLang="en-US" smtClean="0"/>
              <a:t>マスター タイトルの書式設定</a:t>
            </a:r>
            <a:endParaRPr/>
          </a:p>
        </p:txBody>
      </p:sp>
      <p:sp>
        <p:nvSpPr>
          <p:cNvPr id="3" name="Content Placeholder 2"/>
          <p:cNvSpPr>
            <a:spLocks noGrp="1"/>
          </p:cNvSpPr>
          <p:nvPr>
            <p:ph idx="1"/>
          </p:nvPr>
        </p:nvSpPr>
        <p:spPr>
          <a:xfrm>
            <a:off x="4762052" y="742951"/>
            <a:ext cx="3566160" cy="385167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Text Placeholder 3"/>
          <p:cNvSpPr>
            <a:spLocks noGrp="1"/>
          </p:cNvSpPr>
          <p:nvPr>
            <p:ph type="body" sz="half" idx="2"/>
          </p:nvPr>
        </p:nvSpPr>
        <p:spPr>
          <a:xfrm>
            <a:off x="457199" y="1543050"/>
            <a:ext cx="3566160" cy="27432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E9FE610-6637-4860-AB45-198967CD92F7}" type="datetime1">
              <a:rPr kumimoji="1" lang="ja-JP" altLang="en-US" smtClean="0"/>
              <a:t>2017/7/5</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大学院とはどんなところか？－大学院進学推進</a:t>
            </a:r>
            <a:r>
              <a:rPr kumimoji="1" lang="en-US" altLang="ja-JP" smtClean="0"/>
              <a:t>WG</a:t>
            </a:r>
            <a:endParaRPr kumimoji="1" lang="ja-JP" altLang="en-US"/>
          </a:p>
        </p:txBody>
      </p:sp>
      <p:sp>
        <p:nvSpPr>
          <p:cNvPr id="7" name="Slide Number Placeholder 6"/>
          <p:cNvSpPr>
            <a:spLocks noGrp="1"/>
          </p:cNvSpPr>
          <p:nvPr>
            <p:ph type="sldNum" sz="quarter" idx="12"/>
          </p:nvPr>
        </p:nvSpPr>
        <p:spPr/>
        <p:txBody>
          <a:bodyPr/>
          <a:lstStyle/>
          <a:p>
            <a:fld id="{3E0014EA-C006-9847-A897-0ABE968CE2FC}" type="slidenum">
              <a:rPr kumimoji="1" lang="ja-JP" altLang="en-US" smtClean="0"/>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タイトル付きの図">
    <p:spTree>
      <p:nvGrpSpPr>
        <p:cNvPr id="1" name=""/>
        <p:cNvGrpSpPr/>
        <p:nvPr/>
      </p:nvGrpSpPr>
      <p:grpSpPr>
        <a:xfrm>
          <a:off x="0" y="0"/>
          <a:ext cx="0" cy="0"/>
          <a:chOff x="0" y="0"/>
          <a:chExt cx="0" cy="0"/>
        </a:xfrm>
      </p:grpSpPr>
      <p:sp>
        <p:nvSpPr>
          <p:cNvPr id="8" name="Rectangle 7"/>
          <p:cNvSpPr/>
          <p:nvPr/>
        </p:nvSpPr>
        <p:spPr>
          <a:xfrm>
            <a:off x="4746811" y="201216"/>
            <a:ext cx="4114800" cy="425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746312"/>
            <a:ext cx="3566160" cy="776568"/>
          </a:xfrm>
        </p:spPr>
        <p:txBody>
          <a:bodyPr anchor="b"/>
          <a:lstStyle>
            <a:lvl1pPr algn="l">
              <a:defRPr sz="2800" b="0"/>
            </a:lvl1pPr>
          </a:lstStyle>
          <a:p>
            <a:r>
              <a:rPr lang="ja-JP" altLang="en-US" smtClean="0"/>
              <a:t>マスター タイトルの書式設定</a:t>
            </a:r>
            <a:endParaRPr/>
          </a:p>
        </p:txBody>
      </p:sp>
      <p:sp>
        <p:nvSpPr>
          <p:cNvPr id="4" name="Text Placeholder 3"/>
          <p:cNvSpPr>
            <a:spLocks noGrp="1"/>
          </p:cNvSpPr>
          <p:nvPr>
            <p:ph type="body" sz="half" idx="2"/>
          </p:nvPr>
        </p:nvSpPr>
        <p:spPr>
          <a:xfrm>
            <a:off x="457199" y="1543050"/>
            <a:ext cx="3566160" cy="27432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161365" y="4593011"/>
            <a:ext cx="1752600" cy="273844"/>
          </a:xfrm>
        </p:spPr>
        <p:txBody>
          <a:bodyPr/>
          <a:lstStyle>
            <a:lvl1pPr algn="l">
              <a:defRPr/>
            </a:lvl1pPr>
          </a:lstStyle>
          <a:p>
            <a:fld id="{685D1FC9-BCE8-4B71-A9EA-E561B31CA601}" type="datetime1">
              <a:rPr kumimoji="1" lang="ja-JP" altLang="en-US" smtClean="0"/>
              <a:t>2017/7/5</a:t>
            </a:fld>
            <a:endParaRPr kumimoji="1" lang="ja-JP" altLang="en-US"/>
          </a:p>
        </p:txBody>
      </p:sp>
      <p:sp>
        <p:nvSpPr>
          <p:cNvPr id="6" name="Footer Placeholder 5"/>
          <p:cNvSpPr>
            <a:spLocks noGrp="1"/>
          </p:cNvSpPr>
          <p:nvPr>
            <p:ph type="ftr" sz="quarter" idx="11"/>
          </p:nvPr>
        </p:nvSpPr>
        <p:spPr>
          <a:xfrm>
            <a:off x="174812" y="4767263"/>
            <a:ext cx="3863788" cy="273844"/>
          </a:xfrm>
        </p:spPr>
        <p:txBody>
          <a:bodyPr/>
          <a:lstStyle/>
          <a:p>
            <a:r>
              <a:rPr kumimoji="1" lang="ja-JP" altLang="en-US" smtClean="0"/>
              <a:t>大学院とはどんなところか？－大学院進学推進</a:t>
            </a:r>
            <a:r>
              <a:rPr kumimoji="1" lang="en-US" altLang="ja-JP" smtClean="0"/>
              <a:t>WG</a:t>
            </a:r>
            <a:endParaRPr kumimoji="1" lang="ja-JP" altLang="en-US"/>
          </a:p>
        </p:txBody>
      </p:sp>
      <p:sp>
        <p:nvSpPr>
          <p:cNvPr id="7" name="Slide Number Placeholder 6"/>
          <p:cNvSpPr>
            <a:spLocks noGrp="1"/>
          </p:cNvSpPr>
          <p:nvPr>
            <p:ph type="sldNum" sz="quarter" idx="12"/>
          </p:nvPr>
        </p:nvSpPr>
        <p:spPr/>
        <p:txBody>
          <a:bodyPr/>
          <a:lstStyle/>
          <a:p>
            <a:fld id="{3E0014EA-C006-9847-A897-0ABE968CE2FC}" type="slidenum">
              <a:rPr kumimoji="1" lang="ja-JP" altLang="en-US" smtClean="0"/>
              <a:t>‹#›</a:t>
            </a:fld>
            <a:endParaRPr kumimoji="1" lang="ja-JP" altLang="en-US"/>
          </a:p>
        </p:txBody>
      </p:sp>
      <p:sp>
        <p:nvSpPr>
          <p:cNvPr id="10" name="Picture Placeholder 9"/>
          <p:cNvSpPr>
            <a:spLocks noGrp="1"/>
          </p:cNvSpPr>
          <p:nvPr>
            <p:ph type="pic" sz="quarter" idx="13"/>
          </p:nvPr>
        </p:nvSpPr>
        <p:spPr>
          <a:xfrm>
            <a:off x="4760258" y="742950"/>
            <a:ext cx="4096512" cy="4208860"/>
          </a:xfrm>
        </p:spPr>
        <p:txBody>
          <a:bodyPr/>
          <a:lstStyle>
            <a:lvl1pPr>
              <a:buNone/>
              <a:defRPr/>
            </a:lvl1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の上に図">
    <p:spTree>
      <p:nvGrpSpPr>
        <p:cNvPr id="1" name=""/>
        <p:cNvGrpSpPr/>
        <p:nvPr/>
      </p:nvGrpSpPr>
      <p:grpSpPr>
        <a:xfrm>
          <a:off x="0" y="0"/>
          <a:ext cx="0" cy="0"/>
          <a:chOff x="0" y="0"/>
          <a:chExt cx="0" cy="0"/>
        </a:xfrm>
      </p:grpSpPr>
      <p:sp>
        <p:nvSpPr>
          <p:cNvPr id="8" name="Rectangle 7"/>
          <p:cNvSpPr/>
          <p:nvPr/>
        </p:nvSpPr>
        <p:spPr>
          <a:xfrm>
            <a:off x="7216776" y="201216"/>
            <a:ext cx="1639457" cy="27294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3200400"/>
            <a:ext cx="6477000" cy="425054"/>
          </a:xfrm>
        </p:spPr>
        <p:txBody>
          <a:bodyPr anchor="b"/>
          <a:lstStyle>
            <a:lvl1pPr algn="l">
              <a:defRPr sz="2800" b="0"/>
            </a:lvl1pPr>
          </a:lstStyle>
          <a:p>
            <a:r>
              <a:rPr lang="ja-JP" altLang="en-US" smtClean="0"/>
              <a:t>マスター タイトルの書式設定</a:t>
            </a:r>
            <a:endParaRPr/>
          </a:p>
        </p:txBody>
      </p:sp>
      <p:sp>
        <p:nvSpPr>
          <p:cNvPr id="3" name="Picture Placeholder 2"/>
          <p:cNvSpPr>
            <a:spLocks noGrp="1"/>
          </p:cNvSpPr>
          <p:nvPr>
            <p:ph type="pic" idx="1"/>
          </p:nvPr>
        </p:nvSpPr>
        <p:spPr>
          <a:xfrm>
            <a:off x="269874" y="201216"/>
            <a:ext cx="6858000" cy="27294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458788" y="3630706"/>
            <a:ext cx="6475412" cy="978203"/>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B5CED3A-9F55-45AF-B0BC-7D6FA61B97D9}" type="datetime1">
              <a:rPr kumimoji="1" lang="ja-JP" altLang="en-US" smtClean="0"/>
              <a:t>2017/7/5</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大学院とはどんなところか？－大学院進学推進</a:t>
            </a:r>
            <a:r>
              <a:rPr kumimoji="1" lang="en-US" altLang="ja-JP" smtClean="0"/>
              <a:t>WG</a:t>
            </a:r>
            <a:endParaRPr kumimoji="1" lang="ja-JP" altLang="en-US"/>
          </a:p>
        </p:txBody>
      </p:sp>
      <p:sp>
        <p:nvSpPr>
          <p:cNvPr id="7" name="Slide Number Placeholder 6"/>
          <p:cNvSpPr>
            <a:spLocks noGrp="1"/>
          </p:cNvSpPr>
          <p:nvPr>
            <p:ph type="sldNum" sz="quarter" idx="12"/>
          </p:nvPr>
        </p:nvSpPr>
        <p:spPr/>
        <p:txBody>
          <a:bodyPr/>
          <a:lstStyle/>
          <a:p>
            <a:fld id="{3E0014EA-C006-9847-A897-0ABE968CE2FC}" type="slidenum">
              <a:rPr kumimoji="1" lang="ja-JP" altLang="en-US" smtClean="0"/>
              <a: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タイトル付き 4 つの図">
    <p:spTree>
      <p:nvGrpSpPr>
        <p:cNvPr id="1" name=""/>
        <p:cNvGrpSpPr/>
        <p:nvPr/>
      </p:nvGrpSpPr>
      <p:grpSpPr>
        <a:xfrm>
          <a:off x="0" y="0"/>
          <a:ext cx="0" cy="0"/>
          <a:chOff x="0" y="0"/>
          <a:chExt cx="0" cy="0"/>
        </a:xfrm>
      </p:grpSpPr>
      <p:sp>
        <p:nvSpPr>
          <p:cNvPr id="8" name="Rectangle 7"/>
          <p:cNvSpPr/>
          <p:nvPr/>
        </p:nvSpPr>
        <p:spPr>
          <a:xfrm>
            <a:off x="8135472" y="201216"/>
            <a:ext cx="720761" cy="27294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3200400"/>
            <a:ext cx="6477000" cy="425054"/>
          </a:xfrm>
        </p:spPr>
        <p:txBody>
          <a:bodyPr anchor="b"/>
          <a:lstStyle>
            <a:lvl1pPr algn="l">
              <a:defRPr sz="2800" b="0"/>
            </a:lvl1pPr>
          </a:lstStyle>
          <a:p>
            <a:r>
              <a:rPr lang="ja-JP" altLang="en-US" smtClean="0"/>
              <a:t>マスター タイトルの書式設定</a:t>
            </a:r>
            <a:endParaRPr/>
          </a:p>
        </p:txBody>
      </p:sp>
      <p:sp>
        <p:nvSpPr>
          <p:cNvPr id="3" name="Picture Placeholder 2"/>
          <p:cNvSpPr>
            <a:spLocks noGrp="1"/>
          </p:cNvSpPr>
          <p:nvPr>
            <p:ph type="pic" idx="1"/>
          </p:nvPr>
        </p:nvSpPr>
        <p:spPr>
          <a:xfrm>
            <a:off x="269874" y="201216"/>
            <a:ext cx="3006726" cy="27294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458788" y="3630706"/>
            <a:ext cx="6475412" cy="978203"/>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C2052E5-6AE1-417B-B3E1-335CD79B27E3}" type="datetime1">
              <a:rPr kumimoji="1" lang="ja-JP" altLang="en-US" smtClean="0"/>
              <a:t>2017/7/5</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大学院とはどんなところか？－大学院進学推進</a:t>
            </a:r>
            <a:r>
              <a:rPr kumimoji="1" lang="en-US" altLang="ja-JP" smtClean="0"/>
              <a:t>WG</a:t>
            </a:r>
            <a:endParaRPr kumimoji="1" lang="ja-JP" altLang="en-US"/>
          </a:p>
        </p:txBody>
      </p:sp>
      <p:sp>
        <p:nvSpPr>
          <p:cNvPr id="7" name="Slide Number Placeholder 6"/>
          <p:cNvSpPr>
            <a:spLocks noGrp="1"/>
          </p:cNvSpPr>
          <p:nvPr>
            <p:ph type="sldNum" sz="quarter" idx="12"/>
          </p:nvPr>
        </p:nvSpPr>
        <p:spPr/>
        <p:txBody>
          <a:bodyPr/>
          <a:lstStyle/>
          <a:p>
            <a:fld id="{3E0014EA-C006-9847-A897-0ABE968CE2FC}" type="slidenum">
              <a:rPr kumimoji="1" lang="ja-JP" altLang="en-US" smtClean="0"/>
              <a:t>‹#›</a:t>
            </a:fld>
            <a:endParaRPr kumimoji="1" lang="ja-JP" altLang="en-US"/>
          </a:p>
        </p:txBody>
      </p:sp>
      <p:sp>
        <p:nvSpPr>
          <p:cNvPr id="10" name="Picture Placeholder 2"/>
          <p:cNvSpPr>
            <a:spLocks noGrp="1"/>
          </p:cNvSpPr>
          <p:nvPr>
            <p:ph type="pic" idx="13"/>
          </p:nvPr>
        </p:nvSpPr>
        <p:spPr>
          <a:xfrm>
            <a:off x="3352800" y="201216"/>
            <a:ext cx="4701988" cy="13317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11" name="Picture Placeholder 2"/>
          <p:cNvSpPr>
            <a:spLocks noGrp="1"/>
          </p:cNvSpPr>
          <p:nvPr>
            <p:ph type="pic" idx="14"/>
          </p:nvPr>
        </p:nvSpPr>
        <p:spPr>
          <a:xfrm>
            <a:off x="3352800" y="1598952"/>
            <a:ext cx="2304288" cy="13317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12" name="Picture Placeholder 2"/>
          <p:cNvSpPr>
            <a:spLocks noGrp="1"/>
          </p:cNvSpPr>
          <p:nvPr>
            <p:ph type="pic" idx="15"/>
          </p:nvPr>
        </p:nvSpPr>
        <p:spPr>
          <a:xfrm>
            <a:off x="5750500" y="1598952"/>
            <a:ext cx="2304288" cy="13317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Rectangle 6"/>
          <p:cNvSpPr/>
          <p:nvPr/>
        </p:nvSpPr>
        <p:spPr>
          <a:xfrm>
            <a:off x="7212106" y="201216"/>
            <a:ext cx="1645920"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Vertical Text Placeholder 2"/>
          <p:cNvSpPr>
            <a:spLocks noGrp="1"/>
          </p:cNvSpPr>
          <p:nvPr>
            <p:ph type="body" orient="vert" idx="1"/>
          </p:nvPr>
        </p:nvSpPr>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B2A99F5E-8736-4F92-A2E7-8476D23E874D}" type="datetime1">
              <a:rPr kumimoji="1" lang="ja-JP" altLang="en-US" smtClean="0"/>
              <a:t>2017/7/5</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大学院とはどんなところか？－大学院進学推進</a:t>
            </a:r>
            <a:r>
              <a:rPr kumimoji="1" lang="en-US" altLang="ja-JP" smtClean="0"/>
              <a:t>WG</a:t>
            </a:r>
            <a:endParaRPr kumimoji="1" lang="ja-JP" altLang="en-US"/>
          </a:p>
        </p:txBody>
      </p:sp>
      <p:sp>
        <p:nvSpPr>
          <p:cNvPr id="6" name="Slide Number Placeholder 5"/>
          <p:cNvSpPr>
            <a:spLocks noGrp="1"/>
          </p:cNvSpPr>
          <p:nvPr>
            <p:ph type="sldNum" sz="quarter" idx="12"/>
          </p:nvPr>
        </p:nvSpPr>
        <p:spPr/>
        <p:txBody>
          <a:bodyPr/>
          <a:lstStyle/>
          <a:p>
            <a:fld id="{3E0014EA-C006-9847-A897-0ABE968CE2FC}" type="slidenum">
              <a:rPr kumimoji="1" lang="ja-JP" altLang="en-US" smtClean="0"/>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7" name="Rectangle 6"/>
          <p:cNvSpPr/>
          <p:nvPr/>
        </p:nvSpPr>
        <p:spPr>
          <a:xfrm>
            <a:off x="8148919" y="201216"/>
            <a:ext cx="718073" cy="4251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800" y="776569"/>
            <a:ext cx="1322295" cy="3818054"/>
          </a:xfrm>
        </p:spPr>
        <p:txBody>
          <a:bodyPr vert="eaVert" anchor="t" anchorCtr="0"/>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457200" y="776568"/>
            <a:ext cx="6019800" cy="3832342"/>
          </a:xfrm>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28B0614F-35CA-4308-8D21-C2E34D0DDF6D}" type="datetime1">
              <a:rPr kumimoji="1" lang="ja-JP" altLang="en-US" smtClean="0"/>
              <a:t>2017/7/5</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大学院とはどんなところか？－大学院進学推進</a:t>
            </a:r>
            <a:r>
              <a:rPr kumimoji="1" lang="en-US" altLang="ja-JP" smtClean="0"/>
              <a:t>WG</a:t>
            </a:r>
            <a:endParaRPr kumimoji="1" lang="ja-JP" altLang="en-US"/>
          </a:p>
        </p:txBody>
      </p:sp>
      <p:sp>
        <p:nvSpPr>
          <p:cNvPr id="6" name="Slide Number Placeholder 5"/>
          <p:cNvSpPr>
            <a:spLocks noGrp="1"/>
          </p:cNvSpPr>
          <p:nvPr>
            <p:ph type="sldNum" sz="quarter" idx="12"/>
          </p:nvPr>
        </p:nvSpPr>
        <p:spPr/>
        <p:txBody>
          <a:bodyPr/>
          <a:lstStyle/>
          <a:p>
            <a:fld id="{3E0014EA-C006-9847-A897-0ABE968CE2F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p:nvPr/>
        </p:nvSpPr>
        <p:spPr>
          <a:xfrm>
            <a:off x="7212106" y="201216"/>
            <a:ext cx="1645920"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atin typeface="+mj-ea"/>
              <a:ea typeface="+mj-ea"/>
            </a:endParaRPr>
          </a:p>
        </p:txBody>
      </p:sp>
      <p:sp>
        <p:nvSpPr>
          <p:cNvPr id="2" name="Title 1"/>
          <p:cNvSpPr>
            <a:spLocks noGrp="1"/>
          </p:cNvSpPr>
          <p:nvPr>
            <p:ph type="title"/>
          </p:nvPr>
        </p:nvSpPr>
        <p:spPr/>
        <p:txBody>
          <a:bodyPr/>
          <a:lstStyle>
            <a:lvl1pPr>
              <a:defRPr>
                <a:latin typeface="+mj-ea"/>
                <a:ea typeface="+mj-ea"/>
              </a:defRPr>
            </a:lvl1pPr>
          </a:lstStyle>
          <a:p>
            <a:r>
              <a:rPr lang="ja-JP" altLang="en-US" smtClean="0"/>
              <a:t>マスター タイトルの書式設定</a:t>
            </a:r>
            <a:endParaRPr/>
          </a:p>
        </p:txBody>
      </p:sp>
      <p:sp>
        <p:nvSpPr>
          <p:cNvPr id="3" name="Content Placeholder 2"/>
          <p:cNvSpPr>
            <a:spLocks noGrp="1"/>
          </p:cNvSpPr>
          <p:nvPr>
            <p:ph idx="1"/>
          </p:nvPr>
        </p:nvSpPr>
        <p:spPr/>
        <p:txBody>
          <a:bodyPr/>
          <a:lstStyle>
            <a:lvl1pPr>
              <a:defRPr>
                <a:solidFill>
                  <a:schemeClr val="bg2">
                    <a:lumMod val="50000"/>
                  </a:schemeClr>
                </a:solidFill>
                <a:latin typeface="+mj-ea"/>
                <a:ea typeface="+mj-ea"/>
              </a:defRPr>
            </a:lvl1pPr>
            <a:lvl2pPr>
              <a:defRPr>
                <a:solidFill>
                  <a:schemeClr val="bg2">
                    <a:lumMod val="50000"/>
                  </a:schemeClr>
                </a:solidFill>
                <a:latin typeface="+mj-ea"/>
                <a:ea typeface="+mj-ea"/>
              </a:defRPr>
            </a:lvl2pPr>
            <a:lvl3pPr>
              <a:defRPr>
                <a:solidFill>
                  <a:schemeClr val="bg2">
                    <a:lumMod val="50000"/>
                  </a:schemeClr>
                </a:solidFill>
                <a:latin typeface="+mj-ea"/>
                <a:ea typeface="+mj-ea"/>
              </a:defRPr>
            </a:lvl3pPr>
            <a:lvl4pPr>
              <a:defRPr>
                <a:solidFill>
                  <a:schemeClr val="bg2">
                    <a:lumMod val="50000"/>
                  </a:schemeClr>
                </a:solidFill>
                <a:latin typeface="+mj-ea"/>
                <a:ea typeface="+mj-ea"/>
              </a:defRPr>
            </a:lvl4pPr>
            <a:lvl5pPr>
              <a:defRPr>
                <a:solidFill>
                  <a:schemeClr val="bg2">
                    <a:lumMod val="50000"/>
                  </a:schemeClr>
                </a:solidFill>
                <a:latin typeface="+mj-ea"/>
                <a:ea typeface="+mj-ea"/>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a:xfrm>
            <a:off x="7212106" y="4767263"/>
            <a:ext cx="1752600" cy="273844"/>
          </a:xfrm>
        </p:spPr>
        <p:txBody>
          <a:bodyPr/>
          <a:lstStyle>
            <a:lvl1pPr>
              <a:defRPr>
                <a:latin typeface="+mj-ea"/>
                <a:ea typeface="+mj-ea"/>
              </a:defRPr>
            </a:lvl1pPr>
          </a:lstStyle>
          <a:p>
            <a:fld id="{79D38354-FD41-4A80-B9A1-8EE2A3CAF0BA}" type="datetime1">
              <a:rPr lang="ja-JP" altLang="en-US" smtClean="0"/>
              <a:t>2017/7/5</a:t>
            </a:fld>
            <a:endParaRPr lang="ja-JP" altLang="en-US"/>
          </a:p>
        </p:txBody>
      </p:sp>
      <p:sp>
        <p:nvSpPr>
          <p:cNvPr id="5" name="Footer Placeholder 4"/>
          <p:cNvSpPr>
            <a:spLocks noGrp="1"/>
          </p:cNvSpPr>
          <p:nvPr>
            <p:ph type="ftr" sz="quarter" idx="11"/>
          </p:nvPr>
        </p:nvSpPr>
        <p:spPr/>
        <p:txBody>
          <a:bodyPr/>
          <a:lstStyle>
            <a:lvl1pPr>
              <a:defRPr>
                <a:latin typeface="+mj-ea"/>
                <a:ea typeface="+mj-ea"/>
              </a:defRPr>
            </a:lvl1pPr>
          </a:lstStyle>
          <a:p>
            <a:r>
              <a:rPr lang="ja-JP" altLang="en-US" smtClean="0"/>
              <a:t>大学院とはどんなところか？－大学院進学推進</a:t>
            </a:r>
            <a:r>
              <a:rPr lang="en-US" altLang="ja-JP" smtClean="0"/>
              <a:t>WG</a:t>
            </a:r>
            <a:endParaRPr lang="ja-JP" altLang="en-US" dirty="0"/>
          </a:p>
        </p:txBody>
      </p:sp>
      <p:sp>
        <p:nvSpPr>
          <p:cNvPr id="6" name="Slide Number Placeholder 5"/>
          <p:cNvSpPr>
            <a:spLocks noGrp="1"/>
          </p:cNvSpPr>
          <p:nvPr>
            <p:ph type="sldNum" sz="quarter" idx="12"/>
          </p:nvPr>
        </p:nvSpPr>
        <p:spPr>
          <a:xfrm>
            <a:off x="8035066" y="270762"/>
            <a:ext cx="727934" cy="273844"/>
          </a:xfrm>
        </p:spPr>
        <p:txBody>
          <a:bodyPr/>
          <a:lstStyle>
            <a:lvl1pPr>
              <a:defRPr>
                <a:latin typeface="+mj-ea"/>
                <a:ea typeface="+mj-ea"/>
              </a:defRPr>
            </a:lvl1pPr>
          </a:lstStyle>
          <a:p>
            <a:fld id="{3E0014EA-C006-9847-A897-0ABE968CE2FC}" type="slidenum">
              <a:rPr lang="ja-JP" altLang="en-US" smtClean="0"/>
              <a:pPr/>
              <a:t>‹#›</a:t>
            </a:fld>
            <a:endParaRPr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図付きタイトル スライド">
    <p:spTree>
      <p:nvGrpSpPr>
        <p:cNvPr id="1" name=""/>
        <p:cNvGrpSpPr/>
        <p:nvPr/>
      </p:nvGrpSpPr>
      <p:grpSpPr>
        <a:xfrm>
          <a:off x="0" y="0"/>
          <a:ext cx="0" cy="0"/>
          <a:chOff x="0" y="0"/>
          <a:chExt cx="0" cy="0"/>
        </a:xfrm>
      </p:grpSpPr>
      <p:sp>
        <p:nvSpPr>
          <p:cNvPr id="7" name="Rectangle 6"/>
          <p:cNvSpPr/>
          <p:nvPr/>
        </p:nvSpPr>
        <p:spPr>
          <a:xfrm>
            <a:off x="3186953" y="201216"/>
            <a:ext cx="5669280" cy="1920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3128962"/>
            <a:ext cx="5457919" cy="814388"/>
          </a:xfrm>
        </p:spPr>
        <p:txBody>
          <a:bodyPr>
            <a:normAutofit/>
          </a:bodyPr>
          <a:lstStyle>
            <a:lvl1pPr>
              <a:defRPr sz="4600"/>
            </a:lvl1pPr>
          </a:lstStyle>
          <a:p>
            <a:r>
              <a:rPr lang="ja-JP" altLang="en-US" smtClean="0"/>
              <a:t>マスター タイトルの書式設定</a:t>
            </a:r>
            <a:endParaRPr/>
          </a:p>
        </p:txBody>
      </p:sp>
      <p:sp>
        <p:nvSpPr>
          <p:cNvPr id="3" name="Subtitle 2"/>
          <p:cNvSpPr>
            <a:spLocks noGrp="1"/>
          </p:cNvSpPr>
          <p:nvPr>
            <p:ph type="subTitle" idx="1"/>
          </p:nvPr>
        </p:nvSpPr>
        <p:spPr>
          <a:xfrm>
            <a:off x="3200401" y="3943349"/>
            <a:ext cx="5457918" cy="463924"/>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a:xfrm>
            <a:off x="3276601" y="292474"/>
            <a:ext cx="5499847" cy="273844"/>
          </a:xfrm>
        </p:spPr>
        <p:txBody>
          <a:bodyPr/>
          <a:lstStyle>
            <a:lvl1pPr>
              <a:defRPr sz="2200" b="0" baseline="0">
                <a:solidFill>
                  <a:schemeClr val="bg1"/>
                </a:solidFill>
              </a:defRPr>
            </a:lvl1pPr>
          </a:lstStyle>
          <a:p>
            <a:fld id="{5C6E1242-CA06-4FDA-8D06-69A4B160FBBA}" type="datetime1">
              <a:rPr kumimoji="1" lang="ja-JP" altLang="en-US" smtClean="0"/>
              <a:t>2017/7/5</a:t>
            </a:fld>
            <a:endParaRPr kumimoji="1" lang="ja-JP" altLang="en-US"/>
          </a:p>
        </p:txBody>
      </p:sp>
      <p:sp>
        <p:nvSpPr>
          <p:cNvPr id="5" name="Footer Placeholder 4"/>
          <p:cNvSpPr>
            <a:spLocks noGrp="1"/>
          </p:cNvSpPr>
          <p:nvPr>
            <p:ph type="ftr" sz="quarter" idx="11"/>
          </p:nvPr>
        </p:nvSpPr>
        <p:spPr>
          <a:xfrm>
            <a:off x="3213847" y="4767263"/>
            <a:ext cx="4734112" cy="273844"/>
          </a:xfrm>
        </p:spPr>
        <p:txBody>
          <a:bodyPr/>
          <a:lstStyle/>
          <a:p>
            <a:r>
              <a:rPr kumimoji="1" lang="ja-JP" altLang="en-US" smtClean="0"/>
              <a:t>大学院とはどんなところか？－大学院進学推進</a:t>
            </a:r>
            <a:r>
              <a:rPr kumimoji="1" lang="en-US" altLang="ja-JP" smtClean="0"/>
              <a:t>WG</a:t>
            </a:r>
            <a:endParaRPr kumimoji="1" lang="ja-JP" altLang="en-US"/>
          </a:p>
        </p:txBody>
      </p:sp>
      <p:sp>
        <p:nvSpPr>
          <p:cNvPr id="6" name="Slide Number Placeholder 5"/>
          <p:cNvSpPr>
            <a:spLocks noGrp="1"/>
          </p:cNvSpPr>
          <p:nvPr>
            <p:ph type="sldNum" sz="quarter" idx="12"/>
          </p:nvPr>
        </p:nvSpPr>
        <p:spPr>
          <a:xfrm>
            <a:off x="8265459" y="4767263"/>
            <a:ext cx="685800" cy="273844"/>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3E0014EA-C006-9847-A897-0ABE968CE2FC}" type="slidenum">
              <a:rPr kumimoji="1" lang="ja-JP" altLang="en-US" smtClean="0"/>
              <a:t>‹#›</a:t>
            </a:fld>
            <a:endParaRPr kumimoji="1" lang="ja-JP" altLang="en-US"/>
          </a:p>
        </p:txBody>
      </p:sp>
      <p:sp>
        <p:nvSpPr>
          <p:cNvPr id="9" name="Picture Placeholder 8"/>
          <p:cNvSpPr>
            <a:spLocks noGrp="1"/>
          </p:cNvSpPr>
          <p:nvPr>
            <p:ph type="pic" sz="quarter" idx="13"/>
          </p:nvPr>
        </p:nvSpPr>
        <p:spPr>
          <a:xfrm>
            <a:off x="3200401" y="2158253"/>
            <a:ext cx="5646867" cy="960120"/>
          </a:xfrm>
        </p:spPr>
        <p:txBody>
          <a:bodyPr/>
          <a:lstStyle>
            <a:lvl1pPr>
              <a:buNone/>
              <a:defRPr/>
            </a:lvl1pPr>
          </a:lstStyle>
          <a:p>
            <a:r>
              <a:rPr lang="ja-JP" altLang="en-US" smtClean="0"/>
              <a:t>プレースホルダーまでドラッグするかアイコンをクリックして図を追加</a:t>
            </a:r>
            <a:endParaRPr/>
          </a:p>
        </p:txBody>
      </p:sp>
      <p:sp>
        <p:nvSpPr>
          <p:cNvPr id="10" name="Rectangle 9"/>
          <p:cNvSpPr/>
          <p:nvPr/>
        </p:nvSpPr>
        <p:spPr>
          <a:xfrm>
            <a:off x="268940" y="201216"/>
            <a:ext cx="182880" cy="2915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タイトル、コンテンツ、図">
    <p:spTree>
      <p:nvGrpSpPr>
        <p:cNvPr id="1" name=""/>
        <p:cNvGrpSpPr/>
        <p:nvPr/>
      </p:nvGrpSpPr>
      <p:grpSpPr>
        <a:xfrm>
          <a:off x="0" y="0"/>
          <a:ext cx="0" cy="0"/>
          <a:chOff x="0" y="0"/>
          <a:chExt cx="0" cy="0"/>
        </a:xfrm>
      </p:grpSpPr>
      <p:sp>
        <p:nvSpPr>
          <p:cNvPr id="7" name="Rectangle 6"/>
          <p:cNvSpPr/>
          <p:nvPr/>
        </p:nvSpPr>
        <p:spPr>
          <a:xfrm>
            <a:off x="269875" y="201216"/>
            <a:ext cx="1645920"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4" y="685800"/>
            <a:ext cx="6508377" cy="857250"/>
          </a:xfrm>
        </p:spPr>
        <p:txBody>
          <a:bodyPr/>
          <a:lstStyle/>
          <a:p>
            <a:r>
              <a:rPr lang="ja-JP" altLang="en-US" smtClean="0"/>
              <a:t>マスター タイトルの書式設定</a:t>
            </a:r>
            <a:endParaRPr/>
          </a:p>
        </p:txBody>
      </p:sp>
      <p:sp>
        <p:nvSpPr>
          <p:cNvPr id="3" name="Content Placeholder 2"/>
          <p:cNvSpPr>
            <a:spLocks noGrp="1"/>
          </p:cNvSpPr>
          <p:nvPr>
            <p:ph idx="1"/>
          </p:nvPr>
        </p:nvSpPr>
        <p:spPr>
          <a:xfrm>
            <a:off x="2178424" y="1657351"/>
            <a:ext cx="6508377" cy="2937272"/>
          </a:xfrm>
        </p:spPr>
        <p:txBody>
          <a:bodyPr/>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a:xfrm>
            <a:off x="7212106" y="4767263"/>
            <a:ext cx="1752600" cy="273844"/>
          </a:xfrm>
        </p:spPr>
        <p:txBody>
          <a:bodyPr/>
          <a:lstStyle/>
          <a:p>
            <a:fld id="{139101D6-C8E8-4F85-B0D0-45E532FF96BB}" type="datetime1">
              <a:rPr kumimoji="1" lang="ja-JP" altLang="en-US" smtClean="0"/>
              <a:t>2017/7/5</a:t>
            </a:fld>
            <a:endParaRPr kumimoji="1" lang="ja-JP" altLang="en-US"/>
          </a:p>
        </p:txBody>
      </p:sp>
      <p:sp>
        <p:nvSpPr>
          <p:cNvPr id="5" name="Footer Placeholder 4"/>
          <p:cNvSpPr>
            <a:spLocks noGrp="1"/>
          </p:cNvSpPr>
          <p:nvPr>
            <p:ph type="ftr" sz="quarter" idx="11"/>
          </p:nvPr>
        </p:nvSpPr>
        <p:spPr>
          <a:xfrm>
            <a:off x="2178423" y="4767263"/>
            <a:ext cx="4926852" cy="273844"/>
          </a:xfrm>
        </p:spPr>
        <p:txBody>
          <a:bodyPr/>
          <a:lstStyle/>
          <a:p>
            <a:r>
              <a:rPr kumimoji="1" lang="ja-JP" altLang="en-US" smtClean="0"/>
              <a:t>大学院とはどんなところか？－大学院進学推進</a:t>
            </a:r>
            <a:r>
              <a:rPr kumimoji="1" lang="en-US" altLang="ja-JP" smtClean="0"/>
              <a:t>WG</a:t>
            </a:r>
            <a:endParaRPr kumimoji="1" lang="ja-JP" altLang="en-US"/>
          </a:p>
        </p:txBody>
      </p:sp>
      <p:sp>
        <p:nvSpPr>
          <p:cNvPr id="6" name="Slide Number Placeholder 5"/>
          <p:cNvSpPr>
            <a:spLocks noGrp="1"/>
          </p:cNvSpPr>
          <p:nvPr>
            <p:ph type="sldNum" sz="quarter" idx="12"/>
          </p:nvPr>
        </p:nvSpPr>
        <p:spPr>
          <a:xfrm>
            <a:off x="331694" y="270762"/>
            <a:ext cx="506506" cy="273844"/>
          </a:xfrm>
        </p:spPr>
        <p:txBody>
          <a:bodyPr/>
          <a:lstStyle/>
          <a:p>
            <a:fld id="{3E0014EA-C006-9847-A897-0ABE968CE2FC}" type="slidenum">
              <a:rPr kumimoji="1" lang="ja-JP" altLang="en-US" smtClean="0"/>
              <a:t>‹#›</a:t>
            </a:fld>
            <a:endParaRPr kumimoji="1" lang="ja-JP" altLang="en-US"/>
          </a:p>
        </p:txBody>
      </p:sp>
      <p:sp>
        <p:nvSpPr>
          <p:cNvPr id="9" name="Picture Placeholder 8"/>
          <p:cNvSpPr>
            <a:spLocks noGrp="1"/>
          </p:cNvSpPr>
          <p:nvPr>
            <p:ph type="pic" sz="quarter" idx="13"/>
          </p:nvPr>
        </p:nvSpPr>
        <p:spPr>
          <a:xfrm>
            <a:off x="269875" y="1482539"/>
            <a:ext cx="1645920" cy="3469341"/>
          </a:xfrm>
        </p:spPr>
        <p:txBody>
          <a:bodyPr/>
          <a:lstStyle>
            <a:lvl1pPr>
              <a:buNone/>
              <a:defRPr/>
            </a:lvl1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7758953" y="201216"/>
            <a:ext cx="1099073" cy="476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2571750"/>
            <a:ext cx="4966446" cy="1048871"/>
          </a:xfrm>
        </p:spPr>
        <p:txBody>
          <a:bodyPr anchor="b" anchorCtr="0"/>
          <a:lstStyle>
            <a:lvl1pPr algn="r">
              <a:defRPr sz="4600" b="0" cap="none" baseline="0"/>
            </a:lvl1pPr>
          </a:lstStyle>
          <a:p>
            <a:r>
              <a:rPr lang="ja-JP" altLang="en-US" smtClean="0"/>
              <a:t>マスター タイトルの書式設定</a:t>
            </a:r>
            <a:endParaRPr/>
          </a:p>
        </p:txBody>
      </p:sp>
      <p:sp>
        <p:nvSpPr>
          <p:cNvPr id="3" name="Text Placeholder 2"/>
          <p:cNvSpPr>
            <a:spLocks noGrp="1"/>
          </p:cNvSpPr>
          <p:nvPr>
            <p:ph type="body" idx="1"/>
          </p:nvPr>
        </p:nvSpPr>
        <p:spPr>
          <a:xfrm>
            <a:off x="2209801" y="3618310"/>
            <a:ext cx="4966446" cy="9906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5562600" y="4767263"/>
            <a:ext cx="1622612" cy="273844"/>
          </a:xfrm>
        </p:spPr>
        <p:txBody>
          <a:bodyPr/>
          <a:lstStyle/>
          <a:p>
            <a:fld id="{A20E45BC-F1DB-442C-AEC1-EFC1F05D7DAF}" type="datetime1">
              <a:rPr kumimoji="1" lang="ja-JP" altLang="en-US" smtClean="0"/>
              <a:t>2017/7/5</a:t>
            </a:fld>
            <a:endParaRPr kumimoji="1" lang="ja-JP" altLang="en-US"/>
          </a:p>
        </p:txBody>
      </p:sp>
      <p:sp>
        <p:nvSpPr>
          <p:cNvPr id="5" name="Footer Placeholder 4"/>
          <p:cNvSpPr>
            <a:spLocks noGrp="1"/>
          </p:cNvSpPr>
          <p:nvPr>
            <p:ph type="ftr" sz="quarter" idx="11"/>
          </p:nvPr>
        </p:nvSpPr>
        <p:spPr>
          <a:xfrm>
            <a:off x="174812" y="4767263"/>
            <a:ext cx="5311588" cy="273844"/>
          </a:xfrm>
        </p:spPr>
        <p:txBody>
          <a:bodyPr/>
          <a:lstStyle/>
          <a:p>
            <a:r>
              <a:rPr kumimoji="1" lang="ja-JP" altLang="en-US" smtClean="0"/>
              <a:t>大学院とはどんなところか？－大学院進学推進</a:t>
            </a:r>
            <a:r>
              <a:rPr kumimoji="1" lang="en-US" altLang="ja-JP" smtClean="0"/>
              <a:t>WG</a:t>
            </a:r>
            <a:endParaRPr kumimoji="1" lang="ja-JP" altLang="en-US"/>
          </a:p>
        </p:txBody>
      </p:sp>
      <p:sp>
        <p:nvSpPr>
          <p:cNvPr id="6" name="Slide Number Placeholder 5"/>
          <p:cNvSpPr>
            <a:spLocks noGrp="1"/>
          </p:cNvSpPr>
          <p:nvPr>
            <p:ph type="sldNum" sz="quarter" idx="12"/>
          </p:nvPr>
        </p:nvSpPr>
        <p:spPr/>
        <p:txBody>
          <a:bodyPr/>
          <a:lstStyle/>
          <a:p>
            <a:fld id="{3E0014EA-C006-9847-A897-0ABE968CE2F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図付きセクション">
    <p:spTree>
      <p:nvGrpSpPr>
        <p:cNvPr id="1" name=""/>
        <p:cNvGrpSpPr/>
        <p:nvPr/>
      </p:nvGrpSpPr>
      <p:grpSpPr>
        <a:xfrm>
          <a:off x="0" y="0"/>
          <a:ext cx="0" cy="0"/>
          <a:chOff x="0" y="0"/>
          <a:chExt cx="0" cy="0"/>
        </a:xfrm>
      </p:grpSpPr>
      <p:sp>
        <p:nvSpPr>
          <p:cNvPr id="7" name="Rectangle 6"/>
          <p:cNvSpPr/>
          <p:nvPr/>
        </p:nvSpPr>
        <p:spPr>
          <a:xfrm>
            <a:off x="269875" y="3580279"/>
            <a:ext cx="2971800" cy="1383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2571751"/>
            <a:ext cx="4966446" cy="1048871"/>
          </a:xfrm>
        </p:spPr>
        <p:txBody>
          <a:bodyPr anchor="b" anchorCtr="0"/>
          <a:lstStyle>
            <a:lvl1pPr algn="r">
              <a:defRPr sz="4600" b="0" cap="none" baseline="0"/>
            </a:lvl1pPr>
          </a:lstStyle>
          <a:p>
            <a:r>
              <a:rPr lang="ja-JP" altLang="en-US" smtClean="0"/>
              <a:t>マスター タイトルの書式設定</a:t>
            </a:r>
            <a:endParaRPr/>
          </a:p>
        </p:txBody>
      </p:sp>
      <p:sp>
        <p:nvSpPr>
          <p:cNvPr id="3" name="Text Placeholder 2"/>
          <p:cNvSpPr>
            <a:spLocks noGrp="1"/>
          </p:cNvSpPr>
          <p:nvPr>
            <p:ph type="body" idx="1"/>
          </p:nvPr>
        </p:nvSpPr>
        <p:spPr>
          <a:xfrm>
            <a:off x="3720354" y="3618310"/>
            <a:ext cx="4966446" cy="9906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6" name="Slide Number Placeholder 5"/>
          <p:cNvSpPr>
            <a:spLocks noGrp="1"/>
          </p:cNvSpPr>
          <p:nvPr>
            <p:ph type="sldNum" sz="quarter" idx="12"/>
          </p:nvPr>
        </p:nvSpPr>
        <p:spPr>
          <a:xfrm>
            <a:off x="351212" y="4578724"/>
            <a:ext cx="506506" cy="273844"/>
          </a:xfrm>
        </p:spPr>
        <p:txBody>
          <a:bodyPr/>
          <a:lstStyle/>
          <a:p>
            <a:fld id="{3E0014EA-C006-9847-A897-0ABE968CE2FC}" type="slidenum">
              <a:rPr kumimoji="1" lang="ja-JP" altLang="en-US" smtClean="0"/>
              <a:t>‹#›</a:t>
            </a:fld>
            <a:endParaRPr kumimoji="1" lang="ja-JP" altLang="en-US"/>
          </a:p>
        </p:txBody>
      </p:sp>
      <p:sp>
        <p:nvSpPr>
          <p:cNvPr id="9" name="Picture Placeholder 8"/>
          <p:cNvSpPr>
            <a:spLocks noGrp="1"/>
          </p:cNvSpPr>
          <p:nvPr>
            <p:ph type="pic" sz="quarter" idx="13"/>
          </p:nvPr>
        </p:nvSpPr>
        <p:spPr>
          <a:xfrm>
            <a:off x="269874" y="201216"/>
            <a:ext cx="2971800" cy="3328988"/>
          </a:xfrm>
        </p:spPr>
        <p:txBody>
          <a:bodyPr/>
          <a:lstStyle>
            <a:lvl1pPr>
              <a:buNone/>
              <a:defRPr/>
            </a:lvl1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p:nvPr/>
        </p:nvSpPr>
        <p:spPr>
          <a:xfrm>
            <a:off x="8148919" y="201216"/>
            <a:ext cx="718073"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685800"/>
            <a:ext cx="7391401" cy="857250"/>
          </a:xfrm>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457200" y="1660922"/>
            <a:ext cx="3566160" cy="29337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Content Placeholder 3"/>
          <p:cNvSpPr>
            <a:spLocks noGrp="1"/>
          </p:cNvSpPr>
          <p:nvPr>
            <p:ph sz="half" idx="2"/>
          </p:nvPr>
        </p:nvSpPr>
        <p:spPr>
          <a:xfrm>
            <a:off x="4282440" y="1660922"/>
            <a:ext cx="3566160" cy="29337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CE2A998A-6B35-4882-BC4C-877B184A26A9}" type="datetime1">
              <a:rPr kumimoji="1" lang="ja-JP" altLang="en-US" smtClean="0"/>
              <a:t>2017/7/5</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大学院とはどんなところか？－大学院進学推進</a:t>
            </a:r>
            <a:r>
              <a:rPr kumimoji="1" lang="en-US" altLang="ja-JP" smtClean="0"/>
              <a:t>WG</a:t>
            </a:r>
            <a:endParaRPr kumimoji="1" lang="ja-JP" altLang="en-US"/>
          </a:p>
        </p:txBody>
      </p:sp>
      <p:sp>
        <p:nvSpPr>
          <p:cNvPr id="7" name="Slide Number Placeholder 6"/>
          <p:cNvSpPr>
            <a:spLocks noGrp="1"/>
          </p:cNvSpPr>
          <p:nvPr>
            <p:ph type="sldNum" sz="quarter" idx="12"/>
          </p:nvPr>
        </p:nvSpPr>
        <p:spPr/>
        <p:txBody>
          <a:bodyPr/>
          <a:lstStyle/>
          <a:p>
            <a:fld id="{3E0014EA-C006-9847-A897-0ABE968CE2F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Rectangle 9"/>
          <p:cNvSpPr/>
          <p:nvPr/>
        </p:nvSpPr>
        <p:spPr>
          <a:xfrm>
            <a:off x="8148919" y="201216"/>
            <a:ext cx="718073"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685800"/>
            <a:ext cx="7388352" cy="857250"/>
          </a:xfrm>
        </p:spPr>
        <p:txBody>
          <a:bodyPr/>
          <a:lstStyle>
            <a:lvl1pPr>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457200" y="1540599"/>
            <a:ext cx="3566160" cy="47982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017059"/>
            <a:ext cx="3566160" cy="2577563"/>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Text Placeholder 4"/>
          <p:cNvSpPr>
            <a:spLocks noGrp="1"/>
          </p:cNvSpPr>
          <p:nvPr>
            <p:ph type="body" sz="quarter" idx="3"/>
          </p:nvPr>
        </p:nvSpPr>
        <p:spPr>
          <a:xfrm>
            <a:off x="4279391" y="1540599"/>
            <a:ext cx="3566160" cy="47982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279391" y="2017059"/>
            <a:ext cx="3566160" cy="2577563"/>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7" name="Date Placeholder 6"/>
          <p:cNvSpPr>
            <a:spLocks noGrp="1"/>
          </p:cNvSpPr>
          <p:nvPr>
            <p:ph type="dt" sz="half" idx="10"/>
          </p:nvPr>
        </p:nvSpPr>
        <p:spPr/>
        <p:txBody>
          <a:bodyPr/>
          <a:lstStyle/>
          <a:p>
            <a:fld id="{2C63340B-2550-4A91-B0A5-A45B7412716B}" type="datetime1">
              <a:rPr kumimoji="1" lang="ja-JP" altLang="en-US" smtClean="0"/>
              <a:t>2017/7/5</a:t>
            </a:fld>
            <a:endParaRPr kumimoji="1" lang="ja-JP" altLang="en-US"/>
          </a:p>
        </p:txBody>
      </p:sp>
      <p:sp>
        <p:nvSpPr>
          <p:cNvPr id="8" name="Footer Placeholder 7"/>
          <p:cNvSpPr>
            <a:spLocks noGrp="1"/>
          </p:cNvSpPr>
          <p:nvPr>
            <p:ph type="ftr" sz="quarter" idx="11"/>
          </p:nvPr>
        </p:nvSpPr>
        <p:spPr/>
        <p:txBody>
          <a:bodyPr/>
          <a:lstStyle/>
          <a:p>
            <a:r>
              <a:rPr kumimoji="1" lang="ja-JP" altLang="en-US" smtClean="0"/>
              <a:t>大学院とはどんなところか？－大学院進学推進</a:t>
            </a:r>
            <a:r>
              <a:rPr kumimoji="1" lang="en-US" altLang="ja-JP" smtClean="0"/>
              <a:t>WG</a:t>
            </a:r>
            <a:endParaRPr kumimoji="1" lang="ja-JP" altLang="en-US"/>
          </a:p>
        </p:txBody>
      </p:sp>
      <p:sp>
        <p:nvSpPr>
          <p:cNvPr id="9" name="Slide Number Placeholder 8"/>
          <p:cNvSpPr>
            <a:spLocks noGrp="1"/>
          </p:cNvSpPr>
          <p:nvPr>
            <p:ph type="sldNum" sz="quarter" idx="12"/>
          </p:nvPr>
        </p:nvSpPr>
        <p:spPr/>
        <p:txBody>
          <a:bodyPr/>
          <a:lstStyle/>
          <a:p>
            <a:fld id="{3E0014EA-C006-9847-A897-0ABE968CE2F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つの上下のコンテンツ">
    <p:spTree>
      <p:nvGrpSpPr>
        <p:cNvPr id="1" name=""/>
        <p:cNvGrpSpPr/>
        <p:nvPr/>
      </p:nvGrpSpPr>
      <p:grpSpPr>
        <a:xfrm>
          <a:off x="0" y="0"/>
          <a:ext cx="0" cy="0"/>
          <a:chOff x="0" y="0"/>
          <a:chExt cx="0" cy="0"/>
        </a:xfrm>
      </p:grpSpPr>
      <p:sp>
        <p:nvSpPr>
          <p:cNvPr id="8" name="Rectangle 7"/>
          <p:cNvSpPr/>
          <p:nvPr/>
        </p:nvSpPr>
        <p:spPr>
          <a:xfrm>
            <a:off x="8148919" y="201216"/>
            <a:ext cx="718073"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685800"/>
            <a:ext cx="7391401" cy="857250"/>
          </a:xfrm>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457200" y="1660922"/>
            <a:ext cx="7396163"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141DEDA1-D4CE-4381-8927-918CB7C06FE4}" type="datetime1">
              <a:rPr kumimoji="1" lang="ja-JP" altLang="en-US" smtClean="0"/>
              <a:t>2017/7/5</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大学院とはどんなところか？－大学院進学推進</a:t>
            </a:r>
            <a:r>
              <a:rPr kumimoji="1" lang="en-US" altLang="ja-JP" smtClean="0"/>
              <a:t>WG</a:t>
            </a:r>
            <a:endParaRPr kumimoji="1" lang="ja-JP" altLang="en-US"/>
          </a:p>
        </p:txBody>
      </p:sp>
      <p:sp>
        <p:nvSpPr>
          <p:cNvPr id="7" name="Slide Number Placeholder 6"/>
          <p:cNvSpPr>
            <a:spLocks noGrp="1"/>
          </p:cNvSpPr>
          <p:nvPr>
            <p:ph type="sldNum" sz="quarter" idx="12"/>
          </p:nvPr>
        </p:nvSpPr>
        <p:spPr/>
        <p:txBody>
          <a:bodyPr/>
          <a:lstStyle/>
          <a:p>
            <a:fld id="{3E0014EA-C006-9847-A897-0ABE968CE2FC}" type="slidenum">
              <a:rPr kumimoji="1" lang="ja-JP" altLang="en-US" smtClean="0"/>
              <a:t>‹#›</a:t>
            </a:fld>
            <a:endParaRPr kumimoji="1" lang="ja-JP" altLang="en-US"/>
          </a:p>
        </p:txBody>
      </p:sp>
      <p:sp>
        <p:nvSpPr>
          <p:cNvPr id="9" name="Content Placeholder 2"/>
          <p:cNvSpPr>
            <a:spLocks noGrp="1"/>
          </p:cNvSpPr>
          <p:nvPr>
            <p:ph sz="half" idx="13"/>
          </p:nvPr>
        </p:nvSpPr>
        <p:spPr>
          <a:xfrm>
            <a:off x="457200" y="3168730"/>
            <a:ext cx="7396163" cy="144018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426796"/>
            <a:ext cx="6508377" cy="726183"/>
          </a:xfrm>
          <a:prstGeom prst="rect">
            <a:avLst/>
          </a:prstGeom>
        </p:spPr>
        <p:txBody>
          <a:bodyPr vert="horz" lIns="91440" tIns="45720" rIns="91440" bIns="45720" rtlCol="0" anchor="b" anchorCtr="0">
            <a:noAutofit/>
          </a:bodyPr>
          <a:lstStyle/>
          <a:p>
            <a:r>
              <a:rPr lang="ja-JP" altLang="en-US" dirty="0" smtClean="0"/>
              <a:t>マスター タイトルの書式設定</a:t>
            </a:r>
            <a:endParaRPr dirty="0"/>
          </a:p>
        </p:txBody>
      </p:sp>
      <p:sp>
        <p:nvSpPr>
          <p:cNvPr id="3" name="Text Placeholder 2"/>
          <p:cNvSpPr>
            <a:spLocks noGrp="1"/>
          </p:cNvSpPr>
          <p:nvPr>
            <p:ph type="body" idx="1"/>
          </p:nvPr>
        </p:nvSpPr>
        <p:spPr>
          <a:xfrm>
            <a:off x="457199" y="1460384"/>
            <a:ext cx="6508377" cy="3165931"/>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dirty="0"/>
          </a:p>
        </p:txBody>
      </p:sp>
      <p:sp>
        <p:nvSpPr>
          <p:cNvPr id="4" name="Date Placeholder 3"/>
          <p:cNvSpPr>
            <a:spLocks noGrp="1"/>
          </p:cNvSpPr>
          <p:nvPr>
            <p:ph type="dt" sz="half" idx="2"/>
          </p:nvPr>
        </p:nvSpPr>
        <p:spPr>
          <a:xfrm>
            <a:off x="7198659" y="4767263"/>
            <a:ext cx="1752600" cy="273844"/>
          </a:xfrm>
          <a:prstGeom prst="rect">
            <a:avLst/>
          </a:prstGeom>
        </p:spPr>
        <p:txBody>
          <a:bodyPr vert="horz" lIns="91440" tIns="45720" rIns="91440" bIns="45720" rtlCol="0" anchor="ctr"/>
          <a:lstStyle>
            <a:lvl1pPr algn="r">
              <a:defRPr sz="1100" b="0" i="0">
                <a:solidFill>
                  <a:schemeClr val="tx2">
                    <a:lumMod val="60000"/>
                    <a:lumOff val="40000"/>
                  </a:schemeClr>
                </a:solidFill>
                <a:latin typeface="+mn-ea"/>
                <a:ea typeface="+mn-ea"/>
                <a:cs typeface="Helvetica Neue"/>
              </a:defRPr>
            </a:lvl1pPr>
          </a:lstStyle>
          <a:p>
            <a:fld id="{252D57F0-BA05-40EA-A142-9033BCAD4762}" type="datetime1">
              <a:rPr lang="ja-JP" altLang="en-US" smtClean="0"/>
              <a:t>2017/7/5</a:t>
            </a:fld>
            <a:endParaRPr lang="ja-JP" altLang="en-US"/>
          </a:p>
        </p:txBody>
      </p:sp>
      <p:sp>
        <p:nvSpPr>
          <p:cNvPr id="5" name="Footer Placeholder 4"/>
          <p:cNvSpPr>
            <a:spLocks noGrp="1"/>
          </p:cNvSpPr>
          <p:nvPr>
            <p:ph type="ftr" sz="quarter" idx="3"/>
          </p:nvPr>
        </p:nvSpPr>
        <p:spPr>
          <a:xfrm>
            <a:off x="174812" y="4767263"/>
            <a:ext cx="6007100" cy="273844"/>
          </a:xfrm>
          <a:prstGeom prst="rect">
            <a:avLst/>
          </a:prstGeom>
        </p:spPr>
        <p:txBody>
          <a:bodyPr vert="horz" lIns="91440" tIns="45720" rIns="91440" bIns="45720" rtlCol="0" anchor="ctr"/>
          <a:lstStyle>
            <a:lvl1pPr algn="l">
              <a:defRPr sz="1100" b="0" i="0">
                <a:solidFill>
                  <a:schemeClr val="tx2">
                    <a:lumMod val="60000"/>
                    <a:lumOff val="40000"/>
                  </a:schemeClr>
                </a:solidFill>
                <a:latin typeface="+mn-ea"/>
                <a:ea typeface="+mn-ea"/>
                <a:cs typeface="Helvetica Neue Medium"/>
              </a:defRPr>
            </a:lvl1pPr>
          </a:lstStyle>
          <a:p>
            <a:r>
              <a:rPr lang="ja-JP" altLang="en-US" smtClean="0"/>
              <a:t>大学院とはどんなところか？－大学院進学推進</a:t>
            </a:r>
            <a:r>
              <a:rPr lang="en-US" altLang="ja-JP" smtClean="0"/>
              <a:t>WG</a:t>
            </a:r>
            <a:endParaRPr lang="ja-JP" altLang="en-US" dirty="0"/>
          </a:p>
        </p:txBody>
      </p:sp>
      <p:sp>
        <p:nvSpPr>
          <p:cNvPr id="6" name="Slide Number Placeholder 5"/>
          <p:cNvSpPr>
            <a:spLocks noGrp="1"/>
          </p:cNvSpPr>
          <p:nvPr>
            <p:ph type="sldNum" sz="quarter" idx="4"/>
          </p:nvPr>
        </p:nvSpPr>
        <p:spPr>
          <a:xfrm>
            <a:off x="8062175" y="270762"/>
            <a:ext cx="700825" cy="273844"/>
          </a:xfrm>
          <a:prstGeom prst="rect">
            <a:avLst/>
          </a:prstGeom>
        </p:spPr>
        <p:txBody>
          <a:bodyPr vert="horz" lIns="91440" tIns="45720" rIns="91440" bIns="45720" rtlCol="0" anchor="ctr"/>
          <a:lstStyle>
            <a:lvl1pPr algn="r">
              <a:defRPr sz="2200" b="0" i="0">
                <a:solidFill>
                  <a:schemeClr val="bg1"/>
                </a:solidFill>
                <a:latin typeface="+mn-ea"/>
                <a:ea typeface="+mn-ea"/>
                <a:cs typeface="Helvetica Neue Medium"/>
              </a:defRPr>
            </a:lvl1pPr>
          </a:lstStyle>
          <a:p>
            <a:fld id="{3E0014EA-C006-9847-A897-0ABE968CE2FC}"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Lst>
  <p:timing>
    <p:tnLst>
      <p:par>
        <p:cTn id="1" dur="indefinite" restart="never" nodeType="tmRoot"/>
      </p:par>
    </p:tnLst>
  </p:timing>
  <p:hf sldNum="0" hdr="0" ftr="0" dt="0"/>
  <p:txStyles>
    <p:titleStyle>
      <a:lvl1pPr algn="l" defTabSz="914400" rtl="0" eaLnBrk="1" latinLnBrk="0" hangingPunct="1">
        <a:spcBef>
          <a:spcPct val="0"/>
        </a:spcBef>
        <a:buNone/>
        <a:defRPr kumimoji="1" sz="3200" b="0" i="0" kern="1200">
          <a:solidFill>
            <a:schemeClr val="accent1"/>
          </a:solidFill>
          <a:latin typeface="+mn-ea"/>
          <a:ea typeface="+mn-ea"/>
          <a:cs typeface="Helvetica Neue"/>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kumimoji="1" sz="2400" b="0" i="0" kern="1200">
          <a:solidFill>
            <a:schemeClr val="tx2"/>
          </a:solidFill>
          <a:latin typeface="+mn-ea"/>
          <a:ea typeface="+mn-ea"/>
          <a:cs typeface="Helvetica Neue"/>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kumimoji="1" sz="2000" b="0" i="0" kern="1200">
          <a:solidFill>
            <a:schemeClr val="tx2"/>
          </a:solidFill>
          <a:latin typeface="+mn-ea"/>
          <a:ea typeface="+mn-ea"/>
          <a:cs typeface="Helvetica Neue"/>
        </a:defRPr>
      </a:lvl2pPr>
      <a:lvl3pPr marL="685800" indent="-228600" algn="l" defTabSz="914400" rtl="0" eaLnBrk="1" latinLnBrk="0" hangingPunct="1">
        <a:spcBef>
          <a:spcPts val="600"/>
        </a:spcBef>
        <a:buClr>
          <a:schemeClr val="accent1"/>
        </a:buClr>
        <a:buSzPct val="100000"/>
        <a:buFont typeface="Wingdings 2" pitchFamily="18" charset="2"/>
        <a:buChar char="¡"/>
        <a:defRPr kumimoji="1" sz="2000" b="0" i="0" kern="1200">
          <a:solidFill>
            <a:schemeClr val="tx2"/>
          </a:solidFill>
          <a:latin typeface="+mn-ea"/>
          <a:ea typeface="+mn-ea"/>
          <a:cs typeface="Helvetica Neue"/>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kumimoji="1" sz="2000" b="0" i="0" kern="1200">
          <a:solidFill>
            <a:schemeClr val="tx2"/>
          </a:solidFill>
          <a:latin typeface="+mn-ea"/>
          <a:ea typeface="+mn-ea"/>
          <a:cs typeface="Helvetica Neue"/>
        </a:defRPr>
      </a:lvl4pPr>
      <a:lvl5pPr marL="1143000" indent="-228600" algn="l" defTabSz="914400" rtl="0" eaLnBrk="1" latinLnBrk="0" hangingPunct="1">
        <a:spcBef>
          <a:spcPts val="600"/>
        </a:spcBef>
        <a:buClr>
          <a:schemeClr val="accent1"/>
        </a:buClr>
        <a:buSzPct val="100000"/>
        <a:buFont typeface="Wingdings 2" pitchFamily="18" charset="2"/>
        <a:buChar char="¡"/>
        <a:defRPr kumimoji="1" sz="2000" b="0" i="0" kern="1200">
          <a:solidFill>
            <a:schemeClr val="tx2"/>
          </a:solidFill>
          <a:latin typeface="+mn-ea"/>
          <a:ea typeface="+mn-ea"/>
          <a:cs typeface="Helvetica Neue"/>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kumimoji="1"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kumimoji="1" lang="en-US" sz="1800" kern="1200" dirty="0">
          <a:solidFill>
            <a:schemeClr val="tx2"/>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00399" y="3156697"/>
            <a:ext cx="5858934" cy="786513"/>
          </a:xfrm>
        </p:spPr>
        <p:txBody>
          <a:bodyPr>
            <a:noAutofit/>
          </a:bodyPr>
          <a:lstStyle/>
          <a:p>
            <a:r>
              <a:rPr kumimoji="1" lang="ja-JP" altLang="en-US" sz="3400" dirty="0" smtClean="0"/>
              <a:t>大学院とはどんなところか？</a:t>
            </a:r>
            <a:endParaRPr kumimoji="1" lang="ja-JP" altLang="en-US" sz="3400" dirty="0"/>
          </a:p>
        </p:txBody>
      </p:sp>
      <p:sp>
        <p:nvSpPr>
          <p:cNvPr id="3" name="サブタイトル 2"/>
          <p:cNvSpPr>
            <a:spLocks noGrp="1"/>
          </p:cNvSpPr>
          <p:nvPr>
            <p:ph type="subTitle" idx="1"/>
          </p:nvPr>
        </p:nvSpPr>
        <p:spPr/>
        <p:txBody>
          <a:bodyPr/>
          <a:lstStyle/>
          <a:p>
            <a:r>
              <a:rPr kumimoji="1" lang="ja-JP" altLang="en-US" dirty="0" smtClean="0">
                <a:solidFill>
                  <a:schemeClr val="bg2">
                    <a:lumMod val="50000"/>
                  </a:schemeClr>
                </a:solidFill>
              </a:rPr>
              <a:t>大学院進学推進</a:t>
            </a:r>
            <a:r>
              <a:rPr kumimoji="1" lang="en-US" altLang="ja-JP" dirty="0" smtClean="0">
                <a:solidFill>
                  <a:schemeClr val="bg2">
                    <a:lumMod val="50000"/>
                  </a:schemeClr>
                </a:solidFill>
              </a:rPr>
              <a:t>WG</a:t>
            </a:r>
            <a:endParaRPr kumimoji="1" lang="ja-JP" altLang="en-US" dirty="0">
              <a:solidFill>
                <a:schemeClr val="bg2">
                  <a:lumMod val="50000"/>
                </a:schemeClr>
              </a:solidFill>
            </a:endParaRPr>
          </a:p>
        </p:txBody>
      </p:sp>
      <p:sp>
        <p:nvSpPr>
          <p:cNvPr id="4" name="テキスト ボックス 3"/>
          <p:cNvSpPr txBox="1"/>
          <p:nvPr/>
        </p:nvSpPr>
        <p:spPr>
          <a:xfrm>
            <a:off x="802105" y="465221"/>
            <a:ext cx="1981200" cy="914400"/>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72000" tIns="108000" bIns="36000" rtlCol="0" anchor="ctr" anchorCtr="0">
            <a:noAutofit/>
          </a:bodyPr>
          <a:lstStyle/>
          <a:p>
            <a:pPr algn="ctr"/>
            <a:r>
              <a:rPr kumimoji="1" lang="en-US" altLang="ja-JP" sz="2400" dirty="0" smtClean="0">
                <a:solidFill>
                  <a:schemeClr val="bg2">
                    <a:lumMod val="50000"/>
                  </a:schemeClr>
                </a:solidFill>
                <a:effectLst>
                  <a:outerShdw blurRad="38100" dist="38100" dir="2700000" algn="tl">
                    <a:srgbClr val="000000">
                      <a:alpha val="43137"/>
                    </a:srgbClr>
                  </a:outerShdw>
                </a:effectLst>
                <a:latin typeface="+mn-ea"/>
                <a:cs typeface="ヒラギノ角ゴ Pro W6"/>
              </a:rPr>
              <a:t>2017/07/13</a:t>
            </a:r>
          </a:p>
        </p:txBody>
      </p:sp>
    </p:spTree>
    <p:extLst>
      <p:ext uri="{BB962C8B-B14F-4D97-AF65-F5344CB8AC3E}">
        <p14:creationId xmlns:p14="http://schemas.microsoft.com/office/powerpoint/2010/main" val="2474538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u="sng" dirty="0"/>
              <a:t>知識の蓄積</a:t>
            </a:r>
            <a:r>
              <a:rPr lang="ja-JP" altLang="en-US" dirty="0"/>
              <a:t>から創造的学習へ</a:t>
            </a:r>
            <a:r>
              <a:rPr lang="ja-JP" altLang="en-US" dirty="0" smtClean="0"/>
              <a:t>①</a:t>
            </a:r>
            <a:endParaRPr kumimoji="1" lang="ja-JP" altLang="en-US" dirty="0"/>
          </a:p>
        </p:txBody>
      </p:sp>
      <p:sp>
        <p:nvSpPr>
          <p:cNvPr id="3" name="コンテンツ プレースホルダー 2"/>
          <p:cNvSpPr>
            <a:spLocks noGrp="1"/>
          </p:cNvSpPr>
          <p:nvPr>
            <p:ph idx="1"/>
          </p:nvPr>
        </p:nvSpPr>
        <p:spPr>
          <a:xfrm>
            <a:off x="457199" y="1460384"/>
            <a:ext cx="6508377" cy="599285"/>
          </a:xfrm>
        </p:spPr>
        <p:txBody>
          <a:bodyPr>
            <a:normAutofit/>
          </a:bodyPr>
          <a:lstStyle/>
          <a:p>
            <a:r>
              <a:rPr lang="ja-JP" altLang="en-US" dirty="0"/>
              <a:t>大学３年生までの</a:t>
            </a:r>
            <a:r>
              <a:rPr lang="ja-JP" altLang="en-US" dirty="0" smtClean="0"/>
              <a:t>学習</a:t>
            </a:r>
            <a:endParaRPr lang="ja-JP" altLang="en-US" dirty="0"/>
          </a:p>
        </p:txBody>
      </p:sp>
      <p:sp>
        <p:nvSpPr>
          <p:cNvPr id="6" name="角丸四角形 5"/>
          <p:cNvSpPr>
            <a:spLocks noChangeArrowheads="1"/>
          </p:cNvSpPr>
          <p:nvPr/>
        </p:nvSpPr>
        <p:spPr bwMode="auto">
          <a:xfrm>
            <a:off x="702736" y="2038885"/>
            <a:ext cx="4343401" cy="1631661"/>
          </a:xfrm>
          <a:prstGeom prst="roundRect">
            <a:avLst>
              <a:gd name="adj" fmla="val 2968"/>
            </a:avLst>
          </a:prstGeom>
          <a:ln>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lgn="ctr">
              <a:lnSpc>
                <a:spcPct val="0"/>
              </a:lnSpc>
              <a:defRPr/>
            </a:pPr>
            <a:endParaRPr lang="en-US" altLang="ja-JP" sz="3200" dirty="0">
              <a:solidFill>
                <a:srgbClr val="0000CC"/>
              </a:solidFill>
              <a:latin typeface="+mn-ea"/>
              <a:cs typeface="メイリオ"/>
            </a:endParaRPr>
          </a:p>
          <a:p>
            <a:pPr algn="ctr">
              <a:spcBef>
                <a:spcPts val="600"/>
              </a:spcBef>
              <a:spcAft>
                <a:spcPts val="1200"/>
              </a:spcAft>
              <a:defRPr/>
            </a:pPr>
            <a:r>
              <a:rPr lang="ja-JP" altLang="en-US" sz="2400" b="1" dirty="0" smtClean="0">
                <a:solidFill>
                  <a:schemeClr val="accent1"/>
                </a:solidFill>
                <a:latin typeface="+mn-ea"/>
                <a:cs typeface="メイリオ"/>
              </a:rPr>
              <a:t>知識を蓄積する段階</a:t>
            </a:r>
            <a:endParaRPr lang="en-US" altLang="ja-JP" sz="2000" b="1" dirty="0">
              <a:solidFill>
                <a:schemeClr val="accent1"/>
              </a:solidFill>
              <a:latin typeface="+mn-ea"/>
              <a:cs typeface="メイリオ"/>
            </a:endParaRPr>
          </a:p>
          <a:p>
            <a:pPr marL="449263" indent="-182563">
              <a:buFont typeface="Arial" charset="0"/>
              <a:buChar char="•"/>
              <a:defRPr/>
            </a:pPr>
            <a:r>
              <a:rPr lang="ja-JP" altLang="en-US" sz="2000" dirty="0">
                <a:solidFill>
                  <a:schemeClr val="bg2">
                    <a:lumMod val="50000"/>
                  </a:schemeClr>
                </a:solidFill>
                <a:latin typeface="+mn-ea"/>
                <a:cs typeface="メイリオ"/>
              </a:rPr>
              <a:t>講義を受講，ノートをとる</a:t>
            </a:r>
            <a:endParaRPr lang="en-US" altLang="ja-JP" sz="2000" dirty="0">
              <a:solidFill>
                <a:schemeClr val="bg2">
                  <a:lumMod val="50000"/>
                </a:schemeClr>
              </a:solidFill>
              <a:latin typeface="+mn-ea"/>
              <a:cs typeface="メイリオ"/>
            </a:endParaRPr>
          </a:p>
          <a:p>
            <a:pPr marL="449263" indent="-182563">
              <a:buFont typeface="Arial" charset="0"/>
              <a:buChar char="•"/>
              <a:defRPr/>
            </a:pPr>
            <a:r>
              <a:rPr lang="ja-JP" altLang="en-US" sz="2000" dirty="0">
                <a:solidFill>
                  <a:schemeClr val="bg2">
                    <a:lumMod val="50000"/>
                  </a:schemeClr>
                </a:solidFill>
                <a:latin typeface="+mn-ea"/>
                <a:cs typeface="メイリオ"/>
              </a:rPr>
              <a:t>宿題やレポートを提出する</a:t>
            </a:r>
            <a:endParaRPr lang="en-US" altLang="ja-JP" sz="2000" dirty="0">
              <a:solidFill>
                <a:schemeClr val="bg2">
                  <a:lumMod val="50000"/>
                </a:schemeClr>
              </a:solidFill>
              <a:latin typeface="+mn-ea"/>
              <a:cs typeface="メイリオ"/>
            </a:endParaRPr>
          </a:p>
          <a:p>
            <a:pPr marL="449263" indent="-182563">
              <a:buFont typeface="Arial" charset="0"/>
              <a:buChar char="•"/>
              <a:defRPr/>
            </a:pPr>
            <a:r>
              <a:rPr lang="ja-JP" altLang="en-US" sz="2000" dirty="0">
                <a:solidFill>
                  <a:schemeClr val="bg2">
                    <a:lumMod val="50000"/>
                  </a:schemeClr>
                </a:solidFill>
                <a:latin typeface="+mn-ea"/>
                <a:cs typeface="メイリオ"/>
              </a:rPr>
              <a:t>答えのある課題をクリアする</a:t>
            </a:r>
            <a:endParaRPr lang="en-US" altLang="ja-JP" sz="2000" dirty="0">
              <a:solidFill>
                <a:schemeClr val="bg2">
                  <a:lumMod val="50000"/>
                </a:schemeClr>
              </a:solidFill>
              <a:latin typeface="+mn-ea"/>
              <a:cs typeface="メイリオ"/>
            </a:endParaRPr>
          </a:p>
        </p:txBody>
      </p:sp>
      <p:pic>
        <p:nvPicPr>
          <p:cNvPr id="4098" name="Picture 2" descr="C:\Users\igarashi\AppData\Local\Microsoft\Windows\Temporary Internet Files\Content.IE5\E5OK3IKX\MP900422591[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03448" y="1738009"/>
            <a:ext cx="3065569" cy="2042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457199" y="4044630"/>
            <a:ext cx="8396289" cy="586108"/>
          </a:xfrm>
          <a:prstGeom prst="rect">
            <a:avLst/>
          </a:prstGeom>
          <a:solidFill>
            <a:schemeClr val="accent1"/>
          </a:solidFill>
          <a:ln>
            <a:noFill/>
          </a:ln>
          <a:effectLst/>
        </p:spPr>
        <p:style>
          <a:lnRef idx="2">
            <a:schemeClr val="accent1"/>
          </a:lnRef>
          <a:fillRef idx="1">
            <a:schemeClr val="lt1"/>
          </a:fillRef>
          <a:effectRef idx="0">
            <a:schemeClr val="accent1"/>
          </a:effectRef>
          <a:fontRef idx="minor">
            <a:schemeClr val="dk1"/>
          </a:fontRef>
        </p:style>
        <p:txBody>
          <a:bodyPr wrap="square" lIns="72000" tIns="108000" bIns="36000" rtlCol="0" anchor="ctr" anchorCtr="0">
            <a:noAutofit/>
          </a:bodyPr>
          <a:lstStyle/>
          <a:p>
            <a:pPr algn="ctr"/>
            <a:r>
              <a:rPr lang="ja-JP" altLang="en-US" sz="2800" b="1" dirty="0" smtClean="0">
                <a:solidFill>
                  <a:srgbClr val="FFFF00"/>
                </a:solidFill>
                <a:effectLst>
                  <a:outerShdw blurRad="38100" dist="38100" dir="2700000" algn="tl">
                    <a:srgbClr val="000000">
                      <a:alpha val="43137"/>
                    </a:srgbClr>
                  </a:outerShdw>
                </a:effectLst>
                <a:latin typeface="+mn-ea"/>
                <a:cs typeface="ヒラギノ角ゴ Pro W6"/>
              </a:rPr>
              <a:t>問題</a:t>
            </a:r>
            <a:r>
              <a:rPr lang="ja-JP" altLang="en-US" sz="2800" b="1" dirty="0">
                <a:solidFill>
                  <a:srgbClr val="FFFF00"/>
                </a:solidFill>
                <a:effectLst>
                  <a:outerShdw blurRad="38100" dist="38100" dir="2700000" algn="tl">
                    <a:srgbClr val="000000">
                      <a:alpha val="43137"/>
                    </a:srgbClr>
                  </a:outerShdw>
                </a:effectLst>
                <a:latin typeface="+mn-ea"/>
                <a:cs typeface="ヒラギノ角ゴ Pro W6"/>
              </a:rPr>
              <a:t>解決能力</a:t>
            </a:r>
            <a:r>
              <a:rPr lang="ja-JP" altLang="en-US" sz="2800" dirty="0">
                <a:ln>
                  <a:solidFill>
                    <a:schemeClr val="bg1"/>
                  </a:solidFill>
                </a:ln>
                <a:solidFill>
                  <a:schemeClr val="bg1"/>
                </a:solidFill>
                <a:effectLst>
                  <a:outerShdw blurRad="38100" dist="38100" dir="2700000" algn="tl">
                    <a:srgbClr val="000000">
                      <a:alpha val="43137"/>
                    </a:srgbClr>
                  </a:outerShdw>
                </a:effectLst>
                <a:latin typeface="+mn-ea"/>
                <a:cs typeface="ヒラギノ角ゴ Pro W6"/>
              </a:rPr>
              <a:t>を</a:t>
            </a:r>
            <a:r>
              <a:rPr lang="ja-JP" altLang="en-US" sz="2800" dirty="0" smtClean="0">
                <a:ln>
                  <a:solidFill>
                    <a:schemeClr val="bg1"/>
                  </a:solidFill>
                </a:ln>
                <a:solidFill>
                  <a:schemeClr val="bg1"/>
                </a:solidFill>
                <a:effectLst>
                  <a:outerShdw blurRad="38100" dist="38100" dir="2700000" algn="tl">
                    <a:srgbClr val="000000">
                      <a:alpha val="43137"/>
                    </a:srgbClr>
                  </a:outerShdw>
                </a:effectLst>
                <a:latin typeface="+mn-ea"/>
                <a:cs typeface="ヒラギノ角ゴ Pro W6"/>
              </a:rPr>
              <a:t>磨く（技術者の</a:t>
            </a:r>
            <a:r>
              <a:rPr lang="ja-JP" altLang="en-US" sz="2800" dirty="0" smtClean="0">
                <a:ln>
                  <a:solidFill>
                    <a:schemeClr val="bg1"/>
                  </a:solidFill>
                </a:ln>
                <a:solidFill>
                  <a:schemeClr val="bg1"/>
                </a:solidFill>
                <a:latin typeface="+mn-ea"/>
                <a:cs typeface="ヒラギノ角ゴ Pro W6"/>
              </a:rPr>
              <a:t>重要な基礎能力</a:t>
            </a:r>
            <a:r>
              <a:rPr lang="ja-JP" altLang="en-US" sz="2800" dirty="0" smtClean="0">
                <a:ln>
                  <a:solidFill>
                    <a:schemeClr val="bg1"/>
                  </a:solidFill>
                </a:ln>
                <a:solidFill>
                  <a:schemeClr val="bg1"/>
                </a:solidFill>
                <a:effectLst>
                  <a:outerShdw blurRad="38100" dist="38100" dir="2700000" algn="tl">
                    <a:srgbClr val="000000">
                      <a:alpha val="43137"/>
                    </a:srgbClr>
                  </a:outerShdw>
                </a:effectLst>
                <a:latin typeface="+mn-ea"/>
                <a:cs typeface="ヒラギノ角ゴ Pro W6"/>
              </a:rPr>
              <a:t>）</a:t>
            </a:r>
            <a:endParaRPr lang="ja-JP" altLang="en-US" sz="2800" dirty="0">
              <a:ln>
                <a:solidFill>
                  <a:schemeClr val="bg1"/>
                </a:solidFill>
              </a:ln>
              <a:solidFill>
                <a:schemeClr val="bg1"/>
              </a:solidFill>
              <a:effectLst>
                <a:outerShdw blurRad="38100" dist="38100" dir="2700000" algn="tl">
                  <a:srgbClr val="000000">
                    <a:alpha val="43137"/>
                  </a:srgbClr>
                </a:outerShdw>
              </a:effectLst>
              <a:latin typeface="+mn-ea"/>
              <a:cs typeface="ヒラギノ角ゴ Pro W6"/>
            </a:endParaRPr>
          </a:p>
        </p:txBody>
      </p:sp>
    </p:spTree>
    <p:extLst>
      <p:ext uri="{BB962C8B-B14F-4D97-AF65-F5344CB8AC3E}">
        <p14:creationId xmlns:p14="http://schemas.microsoft.com/office/powerpoint/2010/main" val="184750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知識の蓄積から</a:t>
            </a:r>
            <a:r>
              <a:rPr lang="ja-JP" altLang="en-US" i="1" u="sng" dirty="0"/>
              <a:t>創造的学習</a:t>
            </a:r>
            <a:r>
              <a:rPr lang="ja-JP" altLang="en-US" dirty="0"/>
              <a:t>へ</a:t>
            </a:r>
            <a:r>
              <a:rPr lang="ja-JP" altLang="en-US" dirty="0" smtClean="0"/>
              <a:t>②</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卒業研究</a:t>
            </a:r>
            <a:r>
              <a:rPr lang="ja-JP" altLang="en-US" dirty="0"/>
              <a:t>，</a:t>
            </a:r>
            <a:r>
              <a:rPr lang="ja-JP" altLang="en-US" b="1" u="sng" dirty="0" smtClean="0">
                <a:solidFill>
                  <a:schemeClr val="accent1"/>
                </a:solidFill>
                <a:effectLst>
                  <a:outerShdw blurRad="38100" dist="38100" dir="2700000" algn="tl">
                    <a:srgbClr val="000000">
                      <a:alpha val="43137"/>
                    </a:srgbClr>
                  </a:outerShdw>
                </a:effectLst>
              </a:rPr>
              <a:t>大学院</a:t>
            </a:r>
            <a:endParaRPr lang="en-US" altLang="ja-JP"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88" y="1000579"/>
            <a:ext cx="795655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3523848" y="4025851"/>
            <a:ext cx="5316127" cy="586108"/>
          </a:xfrm>
          <a:prstGeom prst="rect">
            <a:avLst/>
          </a:prstGeom>
          <a:solidFill>
            <a:schemeClr val="accent1"/>
          </a:solidFill>
          <a:ln>
            <a:noFill/>
          </a:ln>
          <a:effectLst/>
        </p:spPr>
        <p:style>
          <a:lnRef idx="2">
            <a:schemeClr val="accent1"/>
          </a:lnRef>
          <a:fillRef idx="1">
            <a:schemeClr val="lt1"/>
          </a:fillRef>
          <a:effectRef idx="0">
            <a:schemeClr val="accent1"/>
          </a:effectRef>
          <a:fontRef idx="minor">
            <a:schemeClr val="dk1"/>
          </a:fontRef>
        </p:style>
        <p:txBody>
          <a:bodyPr wrap="square" lIns="72000" tIns="108000" bIns="36000" rtlCol="0" anchor="ctr" anchorCtr="0">
            <a:noAutofit/>
          </a:bodyPr>
          <a:lstStyle/>
          <a:p>
            <a:pPr algn="ctr"/>
            <a:r>
              <a:rPr lang="ja-JP" altLang="en-US" sz="2800" b="1" dirty="0" smtClean="0">
                <a:solidFill>
                  <a:srgbClr val="FFFF00"/>
                </a:solidFill>
                <a:effectLst>
                  <a:outerShdw blurRad="38100" dist="38100" dir="2700000" algn="tl">
                    <a:srgbClr val="000000">
                      <a:alpha val="43137"/>
                    </a:srgbClr>
                  </a:outerShdw>
                </a:effectLst>
                <a:latin typeface="+mn-ea"/>
                <a:cs typeface="ヒラギノ角ゴ Pro W6"/>
              </a:rPr>
              <a:t>付加価値を創造する力</a:t>
            </a:r>
            <a:r>
              <a:rPr lang="ja-JP" altLang="en-US" sz="2800" dirty="0" smtClean="0">
                <a:ln>
                  <a:solidFill>
                    <a:schemeClr val="bg1"/>
                  </a:solidFill>
                </a:ln>
                <a:solidFill>
                  <a:schemeClr val="bg1"/>
                </a:solidFill>
                <a:effectLst>
                  <a:outerShdw blurRad="38100" dist="38100" dir="2700000" algn="tl">
                    <a:srgbClr val="000000">
                      <a:alpha val="43137"/>
                    </a:srgbClr>
                  </a:outerShdw>
                </a:effectLst>
                <a:latin typeface="+mn-ea"/>
                <a:cs typeface="ヒラギノ角ゴ Pro W6"/>
              </a:rPr>
              <a:t>を磨く</a:t>
            </a:r>
            <a:endParaRPr lang="ja-JP" altLang="en-US" sz="2800" dirty="0">
              <a:ln>
                <a:solidFill>
                  <a:schemeClr val="bg1"/>
                </a:solidFill>
              </a:ln>
              <a:solidFill>
                <a:schemeClr val="bg1"/>
              </a:solidFill>
              <a:effectLst>
                <a:outerShdw blurRad="38100" dist="38100" dir="2700000" algn="tl">
                  <a:srgbClr val="000000">
                    <a:alpha val="43137"/>
                  </a:srgbClr>
                </a:outerShdw>
              </a:effectLst>
              <a:latin typeface="+mn-ea"/>
              <a:cs typeface="ヒラギノ角ゴ Pro W6"/>
            </a:endParaRPr>
          </a:p>
        </p:txBody>
      </p:sp>
    </p:spTree>
    <p:extLst>
      <p:ext uri="{BB962C8B-B14F-4D97-AF65-F5344CB8AC3E}">
        <p14:creationId xmlns:p14="http://schemas.microsoft.com/office/powerpoint/2010/main" val="141650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1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大学院の入試制度</a:t>
            </a:r>
            <a:r>
              <a:rPr lang="en-US" altLang="ja-JP" sz="1600" dirty="0"/>
              <a:t>(</a:t>
            </a:r>
            <a:r>
              <a:rPr lang="ja-JP" altLang="en-US" sz="1600" dirty="0"/>
              <a:t>概要</a:t>
            </a:r>
            <a:r>
              <a:rPr lang="en-US" altLang="ja-JP" sz="1600" dirty="0"/>
              <a:t>)</a:t>
            </a:r>
            <a:endParaRPr kumimoji="1" lang="ja-JP" altLang="en-US" sz="1600" dirty="0"/>
          </a:p>
        </p:txBody>
      </p:sp>
      <p:sp>
        <p:nvSpPr>
          <p:cNvPr id="4" name="フッター プレースホルダー 3"/>
          <p:cNvSpPr>
            <a:spLocks noGrp="1"/>
          </p:cNvSpPr>
          <p:nvPr>
            <p:ph type="ftr" sz="quarter" idx="11"/>
          </p:nvPr>
        </p:nvSpPr>
        <p:spPr/>
        <p:txBody>
          <a:bodyPr/>
          <a:lstStyle/>
          <a:p>
            <a:r>
              <a:rPr lang="ja-JP" altLang="en-US" dirty="0" smtClean="0"/>
              <a:t>大学院とはどんなところか？－大学院進学推進</a:t>
            </a:r>
            <a:r>
              <a:rPr lang="en-US" altLang="ja-JP" dirty="0" smtClean="0"/>
              <a:t>WG</a:t>
            </a:r>
            <a:endParaRPr lang="ja-JP" altLang="en-US" dirty="0"/>
          </a:p>
        </p:txBody>
      </p:sp>
      <p:sp>
        <p:nvSpPr>
          <p:cNvPr id="18" name="コンテンツ プレースホルダー 2"/>
          <p:cNvSpPr txBox="1">
            <a:spLocks/>
          </p:cNvSpPr>
          <p:nvPr/>
        </p:nvSpPr>
        <p:spPr>
          <a:xfrm>
            <a:off x="601977" y="1309117"/>
            <a:ext cx="2308861" cy="365759"/>
          </a:xfrm>
          <a:prstGeom prst="rect">
            <a:avLst/>
          </a:prstGeom>
          <a:ln>
            <a:solidFill>
              <a:schemeClr val="tx2"/>
            </a:solidFill>
          </a:ln>
        </p:spPr>
        <p:txBody>
          <a:bodyPr vert="horz" lIns="91440" tIns="0" rIns="91440" bIns="0" rtlCol="0" anchor="ctr" anchorCtr="1">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kumimoji="1" sz="2400" b="0" i="0" kern="1200">
                <a:solidFill>
                  <a:schemeClr val="bg2">
                    <a:lumMod val="50000"/>
                  </a:schemeClr>
                </a:solidFill>
                <a:latin typeface="+mj-ea"/>
                <a:ea typeface="+mj-ea"/>
                <a:cs typeface="Helvetica Neue"/>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kumimoji="1" sz="2000" b="0" i="0" kern="1200">
                <a:solidFill>
                  <a:schemeClr val="bg2">
                    <a:lumMod val="50000"/>
                  </a:schemeClr>
                </a:solidFill>
                <a:latin typeface="+mj-ea"/>
                <a:ea typeface="+mj-ea"/>
                <a:cs typeface="Helvetica Neue"/>
              </a:defRPr>
            </a:lvl2pPr>
            <a:lvl3pPr marL="685800" indent="-228600" algn="l" defTabSz="914400" rtl="0" eaLnBrk="1" latinLnBrk="0" hangingPunct="1">
              <a:spcBef>
                <a:spcPts val="600"/>
              </a:spcBef>
              <a:buClr>
                <a:schemeClr val="accent1"/>
              </a:buClr>
              <a:buSzPct val="100000"/>
              <a:buFont typeface="Wingdings 2" pitchFamily="18" charset="2"/>
              <a:buChar char="¡"/>
              <a:defRPr kumimoji="1" sz="2000" b="0" i="0" kern="1200">
                <a:solidFill>
                  <a:schemeClr val="bg2">
                    <a:lumMod val="50000"/>
                  </a:schemeClr>
                </a:solidFill>
                <a:latin typeface="+mj-ea"/>
                <a:ea typeface="+mj-ea"/>
                <a:cs typeface="Helvetica Neue"/>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kumimoji="1" sz="2000" b="0" i="0" kern="1200">
                <a:solidFill>
                  <a:schemeClr val="bg2">
                    <a:lumMod val="50000"/>
                  </a:schemeClr>
                </a:solidFill>
                <a:latin typeface="+mj-ea"/>
                <a:ea typeface="+mj-ea"/>
                <a:cs typeface="Helvetica Neue"/>
              </a:defRPr>
            </a:lvl4pPr>
            <a:lvl5pPr marL="1143000" indent="-228600" algn="l" defTabSz="914400" rtl="0" eaLnBrk="1" latinLnBrk="0" hangingPunct="1">
              <a:spcBef>
                <a:spcPts val="600"/>
              </a:spcBef>
              <a:buClr>
                <a:schemeClr val="accent1"/>
              </a:buClr>
              <a:buSzPct val="100000"/>
              <a:buFont typeface="Wingdings 2" pitchFamily="18" charset="2"/>
              <a:buChar char="¡"/>
              <a:defRPr kumimoji="1" sz="2000" b="0" i="0" kern="1200">
                <a:solidFill>
                  <a:schemeClr val="bg2">
                    <a:lumMod val="50000"/>
                  </a:schemeClr>
                </a:solidFill>
                <a:latin typeface="+mj-ea"/>
                <a:ea typeface="+mj-ea"/>
                <a:cs typeface="Helvetica Neue"/>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kumimoji="1"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kumimoji="1" lang="en-US" sz="1800" kern="1200" dirty="0">
                <a:solidFill>
                  <a:schemeClr val="tx2"/>
                </a:solidFill>
                <a:latin typeface="+mn-lt"/>
                <a:ea typeface="+mn-ea"/>
                <a:cs typeface="+mn-cs"/>
              </a:defRPr>
            </a:lvl9pPr>
          </a:lstStyle>
          <a:p>
            <a:pPr marL="0" lvl="1" indent="0">
              <a:buFont typeface="Wingdings 2" pitchFamily="18" charset="2"/>
              <a:buNone/>
            </a:pPr>
            <a:r>
              <a:rPr lang="ja-JP" altLang="en-US" b="1" dirty="0" smtClean="0">
                <a:solidFill>
                  <a:schemeClr val="accent1"/>
                </a:solidFill>
              </a:rPr>
              <a:t>学内推薦入試</a:t>
            </a:r>
            <a:endParaRPr lang="ja-JP" altLang="en-US" b="1" dirty="0">
              <a:solidFill>
                <a:schemeClr val="accent1"/>
              </a:solidFill>
            </a:endParaRPr>
          </a:p>
        </p:txBody>
      </p:sp>
      <p:sp>
        <p:nvSpPr>
          <p:cNvPr id="22" name="コンテンツ プレースホルダー 2"/>
          <p:cNvSpPr txBox="1">
            <a:spLocks/>
          </p:cNvSpPr>
          <p:nvPr/>
        </p:nvSpPr>
        <p:spPr>
          <a:xfrm>
            <a:off x="640079" y="3177539"/>
            <a:ext cx="2308861" cy="365759"/>
          </a:xfrm>
          <a:prstGeom prst="rect">
            <a:avLst/>
          </a:prstGeom>
          <a:ln>
            <a:solidFill>
              <a:schemeClr val="tx2"/>
            </a:solidFill>
          </a:ln>
        </p:spPr>
        <p:txBody>
          <a:bodyPr vert="horz" lIns="91440" tIns="0" rIns="91440" bIns="0" rtlCol="0" anchor="ctr" anchorCtr="1">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kumimoji="1" sz="2400" b="0" i="0" kern="1200">
                <a:solidFill>
                  <a:schemeClr val="bg2">
                    <a:lumMod val="50000"/>
                  </a:schemeClr>
                </a:solidFill>
                <a:latin typeface="+mj-ea"/>
                <a:ea typeface="+mj-ea"/>
                <a:cs typeface="Helvetica Neue"/>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kumimoji="1" sz="2000" b="0" i="0" kern="1200">
                <a:solidFill>
                  <a:schemeClr val="bg2">
                    <a:lumMod val="50000"/>
                  </a:schemeClr>
                </a:solidFill>
                <a:latin typeface="+mj-ea"/>
                <a:ea typeface="+mj-ea"/>
                <a:cs typeface="Helvetica Neue"/>
              </a:defRPr>
            </a:lvl2pPr>
            <a:lvl3pPr marL="685800" indent="-228600" algn="l" defTabSz="914400" rtl="0" eaLnBrk="1" latinLnBrk="0" hangingPunct="1">
              <a:spcBef>
                <a:spcPts val="600"/>
              </a:spcBef>
              <a:buClr>
                <a:schemeClr val="accent1"/>
              </a:buClr>
              <a:buSzPct val="100000"/>
              <a:buFont typeface="Wingdings 2" pitchFamily="18" charset="2"/>
              <a:buChar char="¡"/>
              <a:defRPr kumimoji="1" sz="2000" b="0" i="0" kern="1200">
                <a:solidFill>
                  <a:schemeClr val="bg2">
                    <a:lumMod val="50000"/>
                  </a:schemeClr>
                </a:solidFill>
                <a:latin typeface="+mj-ea"/>
                <a:ea typeface="+mj-ea"/>
                <a:cs typeface="Helvetica Neue"/>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kumimoji="1" sz="2000" b="0" i="0" kern="1200">
                <a:solidFill>
                  <a:schemeClr val="bg2">
                    <a:lumMod val="50000"/>
                  </a:schemeClr>
                </a:solidFill>
                <a:latin typeface="+mj-ea"/>
                <a:ea typeface="+mj-ea"/>
                <a:cs typeface="Helvetica Neue"/>
              </a:defRPr>
            </a:lvl4pPr>
            <a:lvl5pPr marL="1143000" indent="-228600" algn="l" defTabSz="914400" rtl="0" eaLnBrk="1" latinLnBrk="0" hangingPunct="1">
              <a:spcBef>
                <a:spcPts val="600"/>
              </a:spcBef>
              <a:buClr>
                <a:schemeClr val="accent1"/>
              </a:buClr>
              <a:buSzPct val="100000"/>
              <a:buFont typeface="Wingdings 2" pitchFamily="18" charset="2"/>
              <a:buChar char="¡"/>
              <a:defRPr kumimoji="1" sz="2000" b="0" i="0" kern="1200">
                <a:solidFill>
                  <a:schemeClr val="bg2">
                    <a:lumMod val="50000"/>
                  </a:schemeClr>
                </a:solidFill>
                <a:latin typeface="+mj-ea"/>
                <a:ea typeface="+mj-ea"/>
                <a:cs typeface="Helvetica Neue"/>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kumimoji="1"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kumimoji="1" lang="en-US" sz="1800" kern="1200" dirty="0">
                <a:solidFill>
                  <a:schemeClr val="tx2"/>
                </a:solidFill>
                <a:latin typeface="+mn-lt"/>
                <a:ea typeface="+mn-ea"/>
                <a:cs typeface="+mn-cs"/>
              </a:defRPr>
            </a:lvl9pPr>
          </a:lstStyle>
          <a:p>
            <a:pPr marL="0" lvl="1" indent="0">
              <a:buFont typeface="Wingdings 2" pitchFamily="18" charset="2"/>
              <a:buNone/>
            </a:pPr>
            <a:r>
              <a:rPr lang="ja-JP" altLang="en-US" b="1" dirty="0" smtClean="0">
                <a:solidFill>
                  <a:schemeClr val="accent1"/>
                </a:solidFill>
              </a:rPr>
              <a:t>一般入試</a:t>
            </a:r>
            <a:endParaRPr lang="ja-JP" altLang="en-US" b="1" dirty="0">
              <a:solidFill>
                <a:schemeClr val="accent1"/>
              </a:solidFill>
            </a:endParaRPr>
          </a:p>
        </p:txBody>
      </p:sp>
      <p:sp>
        <p:nvSpPr>
          <p:cNvPr id="25" name="コンテンツ プレースホルダー 2"/>
          <p:cNvSpPr txBox="1">
            <a:spLocks/>
          </p:cNvSpPr>
          <p:nvPr/>
        </p:nvSpPr>
        <p:spPr>
          <a:xfrm>
            <a:off x="4861559" y="1598677"/>
            <a:ext cx="3842658" cy="3165931"/>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kumimoji="1" sz="2400" b="0" i="0" kern="1200">
                <a:solidFill>
                  <a:schemeClr val="bg2">
                    <a:lumMod val="50000"/>
                  </a:schemeClr>
                </a:solidFill>
                <a:latin typeface="+mj-ea"/>
                <a:ea typeface="+mj-ea"/>
                <a:cs typeface="Helvetica Neue"/>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kumimoji="1" sz="2000" b="0" i="0" kern="1200">
                <a:solidFill>
                  <a:schemeClr val="bg2">
                    <a:lumMod val="50000"/>
                  </a:schemeClr>
                </a:solidFill>
                <a:latin typeface="+mj-ea"/>
                <a:ea typeface="+mj-ea"/>
                <a:cs typeface="Helvetica Neue"/>
              </a:defRPr>
            </a:lvl2pPr>
            <a:lvl3pPr marL="685800" indent="-228600" algn="l" defTabSz="914400" rtl="0" eaLnBrk="1" latinLnBrk="0" hangingPunct="1">
              <a:spcBef>
                <a:spcPts val="600"/>
              </a:spcBef>
              <a:buClr>
                <a:schemeClr val="accent1"/>
              </a:buClr>
              <a:buSzPct val="100000"/>
              <a:buFont typeface="Wingdings 2" pitchFamily="18" charset="2"/>
              <a:buChar char="¡"/>
              <a:defRPr kumimoji="1" sz="2000" b="0" i="0" kern="1200">
                <a:solidFill>
                  <a:schemeClr val="bg2">
                    <a:lumMod val="50000"/>
                  </a:schemeClr>
                </a:solidFill>
                <a:latin typeface="+mj-ea"/>
                <a:ea typeface="+mj-ea"/>
                <a:cs typeface="Helvetica Neue"/>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kumimoji="1" sz="2000" b="0" i="0" kern="1200">
                <a:solidFill>
                  <a:schemeClr val="bg2">
                    <a:lumMod val="50000"/>
                  </a:schemeClr>
                </a:solidFill>
                <a:latin typeface="+mj-ea"/>
                <a:ea typeface="+mj-ea"/>
                <a:cs typeface="Helvetica Neue"/>
              </a:defRPr>
            </a:lvl4pPr>
            <a:lvl5pPr marL="1143000" indent="-228600" algn="l" defTabSz="914400" rtl="0" eaLnBrk="1" latinLnBrk="0" hangingPunct="1">
              <a:spcBef>
                <a:spcPts val="600"/>
              </a:spcBef>
              <a:buClr>
                <a:schemeClr val="accent1"/>
              </a:buClr>
              <a:buSzPct val="100000"/>
              <a:buFont typeface="Wingdings 2" pitchFamily="18" charset="2"/>
              <a:buChar char="¡"/>
              <a:defRPr kumimoji="1" sz="2000" b="0" i="0" kern="1200">
                <a:solidFill>
                  <a:schemeClr val="bg2">
                    <a:lumMod val="50000"/>
                  </a:schemeClr>
                </a:solidFill>
                <a:latin typeface="+mj-ea"/>
                <a:ea typeface="+mj-ea"/>
                <a:cs typeface="Helvetica Neue"/>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kumimoji="1"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kumimoji="1" lang="en-US" sz="1800" kern="1200" dirty="0">
                <a:solidFill>
                  <a:schemeClr val="tx2"/>
                </a:solidFill>
                <a:latin typeface="+mn-lt"/>
                <a:ea typeface="+mn-ea"/>
                <a:cs typeface="+mn-cs"/>
              </a:defRPr>
            </a:lvl9pPr>
          </a:lstStyle>
          <a:p>
            <a:endParaRPr lang="ja-JP" altLang="en-US" dirty="0"/>
          </a:p>
        </p:txBody>
      </p:sp>
      <p:sp>
        <p:nvSpPr>
          <p:cNvPr id="27" name="フッター プレースホルダー 3"/>
          <p:cNvSpPr txBox="1">
            <a:spLocks/>
          </p:cNvSpPr>
          <p:nvPr/>
        </p:nvSpPr>
        <p:spPr>
          <a:xfrm>
            <a:off x="457199" y="1703545"/>
            <a:ext cx="8574593" cy="1214915"/>
          </a:xfrm>
          <a:prstGeom prst="rect">
            <a:avLst/>
          </a:prstGeom>
        </p:spPr>
        <p:txBody>
          <a:bodyPr vert="horz" lIns="91440" tIns="45720" rIns="91440" bIns="45720" rtlCol="0" anchor="ctr"/>
          <a:lstStyle>
            <a:defPPr>
              <a:defRPr lang="ja-JP"/>
            </a:defPPr>
            <a:lvl1pPr marL="0" algn="l" defTabSz="457200" rtl="0" eaLnBrk="1" latinLnBrk="0" hangingPunct="1">
              <a:defRPr kumimoji="1" sz="1100" b="0" i="0" kern="1200">
                <a:solidFill>
                  <a:schemeClr val="tx2">
                    <a:lumMod val="60000"/>
                    <a:lumOff val="40000"/>
                  </a:schemeClr>
                </a:solidFill>
                <a:latin typeface="+mj-ea"/>
                <a:ea typeface="+mj-ea"/>
                <a:cs typeface="Helvetica Neue Medium"/>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ja-JP" altLang="en-US" sz="1600" dirty="0" smtClean="0">
                <a:solidFill>
                  <a:schemeClr val="tx1">
                    <a:lumMod val="75000"/>
                    <a:lumOff val="25000"/>
                  </a:schemeClr>
                </a:solidFill>
                <a:latin typeface="+mn-ea"/>
                <a:ea typeface="+mn-ea"/>
              </a:rPr>
              <a:t>選考方法は</a:t>
            </a:r>
            <a:r>
              <a:rPr lang="ja-JP" altLang="en-US" sz="1600" dirty="0" smtClean="0">
                <a:solidFill>
                  <a:schemeClr val="accent1"/>
                </a:solidFill>
                <a:latin typeface="+mn-ea"/>
                <a:ea typeface="+mn-ea"/>
              </a:rPr>
              <a:t>書類選考</a:t>
            </a:r>
            <a:r>
              <a:rPr lang="ja-JP" altLang="en-US" sz="1600" dirty="0" smtClean="0">
                <a:solidFill>
                  <a:schemeClr val="tx1">
                    <a:lumMod val="75000"/>
                    <a:lumOff val="25000"/>
                  </a:schemeClr>
                </a:solidFill>
                <a:latin typeface="+mn-ea"/>
                <a:ea typeface="+mn-ea"/>
              </a:rPr>
              <a:t>と</a:t>
            </a:r>
            <a:r>
              <a:rPr lang="ja-JP" altLang="en-US" sz="1600" dirty="0" smtClean="0">
                <a:solidFill>
                  <a:schemeClr val="accent1"/>
                </a:solidFill>
                <a:latin typeface="+mn-ea"/>
                <a:ea typeface="+mn-ea"/>
              </a:rPr>
              <a:t>面接</a:t>
            </a:r>
            <a:endParaRPr lang="en-US" altLang="ja-JP" sz="1600" dirty="0" smtClean="0">
              <a:solidFill>
                <a:schemeClr val="accent1"/>
              </a:solidFill>
              <a:latin typeface="+mn-ea"/>
              <a:ea typeface="+mn-ea"/>
            </a:endParaRPr>
          </a:p>
          <a:p>
            <a:pPr marL="285750" indent="-285750">
              <a:lnSpc>
                <a:spcPct val="150000"/>
              </a:lnSpc>
              <a:buFont typeface="Arial" panose="020B0604020202020204" pitchFamily="34" charset="0"/>
              <a:buChar char="•"/>
            </a:pPr>
            <a:r>
              <a:rPr lang="ja-JP" altLang="en-US" sz="1600" dirty="0">
                <a:solidFill>
                  <a:schemeClr val="tx1">
                    <a:lumMod val="75000"/>
                    <a:lumOff val="25000"/>
                  </a:schemeClr>
                </a:solidFill>
              </a:rPr>
              <a:t>出願期間は</a:t>
            </a:r>
            <a:r>
              <a:rPr lang="ja-JP" altLang="en-US" sz="1600" dirty="0">
                <a:solidFill>
                  <a:schemeClr val="accent1"/>
                </a:solidFill>
              </a:rPr>
              <a:t>４月</a:t>
            </a:r>
            <a:r>
              <a:rPr lang="ja-JP" altLang="en-US" sz="1600" dirty="0">
                <a:solidFill>
                  <a:schemeClr val="tx1">
                    <a:lumMod val="75000"/>
                    <a:lumOff val="25000"/>
                  </a:schemeClr>
                </a:solidFill>
              </a:rPr>
              <a:t>と</a:t>
            </a:r>
            <a:r>
              <a:rPr lang="ja-JP" altLang="en-US" sz="1600" dirty="0">
                <a:solidFill>
                  <a:schemeClr val="accent1"/>
                </a:solidFill>
              </a:rPr>
              <a:t>９月</a:t>
            </a:r>
            <a:r>
              <a:rPr lang="ja-JP" altLang="en-US" sz="1600" dirty="0">
                <a:solidFill>
                  <a:schemeClr val="tx1">
                    <a:lumMod val="75000"/>
                    <a:lumOff val="25000"/>
                  </a:schemeClr>
                </a:solidFill>
              </a:rPr>
              <a:t>の</a:t>
            </a:r>
            <a:r>
              <a:rPr lang="ja-JP" altLang="en-US" sz="1600" dirty="0">
                <a:solidFill>
                  <a:schemeClr val="accent1"/>
                </a:solidFill>
              </a:rPr>
              <a:t>年</a:t>
            </a:r>
            <a:r>
              <a:rPr lang="ja-JP" altLang="en-US" sz="1600" dirty="0" smtClean="0">
                <a:solidFill>
                  <a:schemeClr val="accent1"/>
                </a:solidFill>
              </a:rPr>
              <a:t>２回</a:t>
            </a:r>
            <a:endParaRPr lang="en-US" altLang="ja-JP" sz="1600" dirty="0" smtClean="0">
              <a:solidFill>
                <a:schemeClr val="accent1"/>
              </a:solidFill>
              <a:latin typeface="+mn-ea"/>
              <a:ea typeface="+mn-ea"/>
            </a:endParaRPr>
          </a:p>
          <a:p>
            <a:pPr marL="285750" indent="-285750">
              <a:lnSpc>
                <a:spcPct val="150000"/>
              </a:lnSpc>
              <a:buFont typeface="Arial" panose="020B0604020202020204" pitchFamily="34" charset="0"/>
              <a:buChar char="•"/>
            </a:pPr>
            <a:r>
              <a:rPr lang="ja-JP" altLang="en-US" sz="1600" dirty="0" smtClean="0">
                <a:solidFill>
                  <a:schemeClr val="tx1">
                    <a:lumMod val="75000"/>
                    <a:lumOff val="25000"/>
                  </a:schemeClr>
                </a:solidFill>
                <a:latin typeface="+mn-ea"/>
                <a:ea typeface="+mn-ea"/>
              </a:rPr>
              <a:t>被推薦資格の目安は成績</a:t>
            </a:r>
            <a:r>
              <a:rPr lang="ja-JP" altLang="en-US" sz="1600" dirty="0" smtClean="0">
                <a:solidFill>
                  <a:schemeClr val="accent1"/>
                </a:solidFill>
                <a:latin typeface="+mn-ea"/>
                <a:ea typeface="+mn-ea"/>
              </a:rPr>
              <a:t>上位</a:t>
            </a:r>
            <a:r>
              <a:rPr lang="en-US" altLang="ja-JP" sz="1600" dirty="0" smtClean="0">
                <a:solidFill>
                  <a:schemeClr val="accent1"/>
                </a:solidFill>
                <a:latin typeface="+mn-ea"/>
                <a:ea typeface="+mn-ea"/>
              </a:rPr>
              <a:t>50</a:t>
            </a:r>
            <a:r>
              <a:rPr lang="ja-JP" altLang="en-US" sz="1600" dirty="0" smtClean="0">
                <a:solidFill>
                  <a:schemeClr val="accent1"/>
                </a:solidFill>
                <a:latin typeface="+mn-ea"/>
                <a:ea typeface="+mn-ea"/>
              </a:rPr>
              <a:t>％</a:t>
            </a:r>
            <a:r>
              <a:rPr lang="ja-JP" altLang="en-US" sz="1600" dirty="0" smtClean="0">
                <a:solidFill>
                  <a:schemeClr val="tx1">
                    <a:lumMod val="75000"/>
                    <a:lumOff val="25000"/>
                  </a:schemeClr>
                </a:solidFill>
                <a:latin typeface="+mn-ea"/>
                <a:ea typeface="+mn-ea"/>
              </a:rPr>
              <a:t>。（工学部第二部は</a:t>
            </a:r>
            <a:r>
              <a:rPr lang="ja-JP" altLang="en-US" sz="1600" dirty="0">
                <a:solidFill>
                  <a:schemeClr val="tx1">
                    <a:lumMod val="75000"/>
                    <a:lumOff val="25000"/>
                  </a:schemeClr>
                </a:solidFill>
                <a:latin typeface="+mn-ea"/>
                <a:ea typeface="+mn-ea"/>
              </a:rPr>
              <a:t>成績</a:t>
            </a:r>
            <a:r>
              <a:rPr lang="ja-JP" altLang="en-US" sz="1600" dirty="0" smtClean="0">
                <a:solidFill>
                  <a:schemeClr val="tx1">
                    <a:lumMod val="75000"/>
                    <a:lumOff val="25000"/>
                  </a:schemeClr>
                </a:solidFill>
                <a:latin typeface="+mn-ea"/>
                <a:ea typeface="+mn-ea"/>
              </a:rPr>
              <a:t>上位</a:t>
            </a:r>
            <a:r>
              <a:rPr lang="en-US" altLang="ja-JP" sz="1600" dirty="0" smtClean="0">
                <a:solidFill>
                  <a:schemeClr val="tx1">
                    <a:lumMod val="75000"/>
                    <a:lumOff val="25000"/>
                  </a:schemeClr>
                </a:solidFill>
                <a:latin typeface="+mn-ea"/>
                <a:ea typeface="+mn-ea"/>
              </a:rPr>
              <a:t>12</a:t>
            </a:r>
            <a:r>
              <a:rPr lang="ja-JP" altLang="en-US" sz="1600" dirty="0" smtClean="0">
                <a:solidFill>
                  <a:schemeClr val="tx1">
                    <a:lumMod val="75000"/>
                    <a:lumOff val="25000"/>
                  </a:schemeClr>
                </a:solidFill>
                <a:latin typeface="+mn-ea"/>
                <a:ea typeface="+mn-ea"/>
              </a:rPr>
              <a:t>％ </a:t>
            </a:r>
            <a:r>
              <a:rPr lang="en-US" altLang="ja-JP" sz="1600" dirty="0" smtClean="0">
                <a:solidFill>
                  <a:schemeClr val="tx1">
                    <a:lumMod val="75000"/>
                    <a:lumOff val="25000"/>
                  </a:schemeClr>
                </a:solidFill>
                <a:latin typeface="+mn-ea"/>
                <a:ea typeface="+mn-ea"/>
              </a:rPr>
              <a:t>or</a:t>
            </a:r>
            <a:r>
              <a:rPr lang="ja-JP" altLang="en-US" sz="1600" dirty="0" smtClean="0">
                <a:solidFill>
                  <a:schemeClr val="tx1">
                    <a:lumMod val="75000"/>
                    <a:lumOff val="25000"/>
                  </a:schemeClr>
                </a:solidFill>
                <a:latin typeface="+mn-ea"/>
                <a:ea typeface="+mn-ea"/>
              </a:rPr>
              <a:t> </a:t>
            </a:r>
            <a:r>
              <a:rPr lang="en-US" altLang="ja-JP" sz="1600" dirty="0" smtClean="0">
                <a:solidFill>
                  <a:schemeClr val="tx1">
                    <a:lumMod val="75000"/>
                    <a:lumOff val="25000"/>
                  </a:schemeClr>
                </a:solidFill>
                <a:latin typeface="+mn-ea"/>
                <a:ea typeface="+mn-ea"/>
              </a:rPr>
              <a:t>GPA 3.0</a:t>
            </a:r>
            <a:r>
              <a:rPr lang="ja-JP" altLang="en-US" sz="1600" dirty="0" smtClean="0">
                <a:solidFill>
                  <a:schemeClr val="tx1">
                    <a:lumMod val="75000"/>
                    <a:lumOff val="25000"/>
                  </a:schemeClr>
                </a:solidFill>
                <a:latin typeface="+mn-ea"/>
                <a:ea typeface="+mn-ea"/>
              </a:rPr>
              <a:t>以上</a:t>
            </a:r>
            <a:r>
              <a:rPr lang="en-US" altLang="ja-JP" sz="1600" dirty="0" smtClean="0">
                <a:solidFill>
                  <a:schemeClr val="tx1">
                    <a:lumMod val="75000"/>
                    <a:lumOff val="25000"/>
                  </a:schemeClr>
                </a:solidFill>
                <a:latin typeface="+mn-ea"/>
                <a:ea typeface="+mn-ea"/>
              </a:rPr>
              <a:t> </a:t>
            </a:r>
            <a:r>
              <a:rPr lang="ja-JP" altLang="en-US" sz="1600" dirty="0" smtClean="0">
                <a:solidFill>
                  <a:schemeClr val="tx1">
                    <a:lumMod val="75000"/>
                    <a:lumOff val="25000"/>
                  </a:schemeClr>
                </a:solidFill>
                <a:latin typeface="+mn-ea"/>
                <a:ea typeface="+mn-ea"/>
              </a:rPr>
              <a:t>）</a:t>
            </a:r>
            <a:endParaRPr lang="en-US" altLang="ja-JP" sz="1600" dirty="0" smtClean="0">
              <a:solidFill>
                <a:schemeClr val="tx1">
                  <a:lumMod val="75000"/>
                  <a:lumOff val="25000"/>
                </a:schemeClr>
              </a:solidFill>
              <a:latin typeface="+mn-ea"/>
              <a:ea typeface="+mn-ea"/>
            </a:endParaRPr>
          </a:p>
        </p:txBody>
      </p:sp>
      <p:sp>
        <p:nvSpPr>
          <p:cNvPr id="29" name="フッター プレースホルダー 3"/>
          <p:cNvSpPr txBox="1">
            <a:spLocks/>
          </p:cNvSpPr>
          <p:nvPr/>
        </p:nvSpPr>
        <p:spPr>
          <a:xfrm>
            <a:off x="3024692" y="4459536"/>
            <a:ext cx="6007100" cy="273844"/>
          </a:xfrm>
          <a:prstGeom prst="rect">
            <a:avLst/>
          </a:prstGeom>
        </p:spPr>
        <p:txBody>
          <a:bodyPr vert="horz" lIns="91440" tIns="45720" rIns="91440" bIns="45720" rtlCol="0" anchor="ctr"/>
          <a:lstStyle>
            <a:defPPr>
              <a:defRPr lang="ja-JP"/>
            </a:defPPr>
            <a:lvl1pPr marL="0" algn="l" defTabSz="457200" rtl="0" eaLnBrk="1" latinLnBrk="0" hangingPunct="1">
              <a:defRPr kumimoji="1" sz="1100" b="0" i="0" kern="1200">
                <a:solidFill>
                  <a:schemeClr val="tx2">
                    <a:lumMod val="60000"/>
                    <a:lumOff val="40000"/>
                  </a:schemeClr>
                </a:solidFill>
                <a:latin typeface="+mj-ea"/>
                <a:ea typeface="+mj-ea"/>
                <a:cs typeface="Helvetica Neue Medium"/>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ja-JP" altLang="en-US" dirty="0" smtClean="0">
                <a:solidFill>
                  <a:schemeClr val="tx1">
                    <a:lumMod val="75000"/>
                    <a:lumOff val="25000"/>
                  </a:schemeClr>
                </a:solidFill>
              </a:rPr>
              <a:t>                      </a:t>
            </a:r>
            <a:r>
              <a:rPr lang="en-US" altLang="ja-JP" dirty="0" smtClean="0">
                <a:solidFill>
                  <a:schemeClr val="tx1">
                    <a:lumMod val="75000"/>
                    <a:lumOff val="25000"/>
                  </a:schemeClr>
                </a:solidFill>
              </a:rPr>
              <a:t>※</a:t>
            </a:r>
            <a:r>
              <a:rPr lang="ja-JP" altLang="en-US" dirty="0" smtClean="0">
                <a:solidFill>
                  <a:schemeClr val="tx1">
                    <a:lumMod val="75000"/>
                    <a:lumOff val="25000"/>
                  </a:schemeClr>
                </a:solidFill>
              </a:rPr>
              <a:t>詳細は必ず各研究科の募集要項で確認してください。</a:t>
            </a:r>
            <a:endParaRPr lang="en-US" altLang="ja-JP" dirty="0" smtClean="0">
              <a:solidFill>
                <a:schemeClr val="tx1">
                  <a:lumMod val="75000"/>
                  <a:lumOff val="25000"/>
                </a:schemeClr>
              </a:solidFill>
            </a:endParaRPr>
          </a:p>
          <a:p>
            <a:pPr algn="r"/>
            <a:r>
              <a:rPr lang="ja-JP" altLang="en-US" dirty="0" smtClean="0">
                <a:solidFill>
                  <a:schemeClr val="tx1">
                    <a:lumMod val="75000"/>
                    <a:lumOff val="25000"/>
                  </a:schemeClr>
                </a:solidFill>
              </a:rPr>
              <a:t>募集要項は東京千住キャンパス事務部（</a:t>
            </a:r>
            <a:r>
              <a:rPr lang="en-US" altLang="ja-JP" dirty="0" smtClean="0">
                <a:solidFill>
                  <a:schemeClr val="tx1">
                    <a:lumMod val="75000"/>
                    <a:lumOff val="25000"/>
                  </a:schemeClr>
                </a:solidFill>
              </a:rPr>
              <a:t>2</a:t>
            </a:r>
            <a:r>
              <a:rPr lang="ja-JP" altLang="en-US" dirty="0" smtClean="0">
                <a:solidFill>
                  <a:schemeClr val="tx1">
                    <a:lumMod val="75000"/>
                    <a:lumOff val="25000"/>
                  </a:schemeClr>
                </a:solidFill>
              </a:rPr>
              <a:t>号館</a:t>
            </a:r>
            <a:r>
              <a:rPr lang="en-US" altLang="ja-JP" dirty="0" smtClean="0">
                <a:solidFill>
                  <a:schemeClr val="tx1">
                    <a:lumMod val="75000"/>
                    <a:lumOff val="25000"/>
                  </a:schemeClr>
                </a:solidFill>
              </a:rPr>
              <a:t>3</a:t>
            </a:r>
            <a:r>
              <a:rPr lang="ja-JP" altLang="en-US" dirty="0" smtClean="0">
                <a:solidFill>
                  <a:schemeClr val="tx1">
                    <a:lumMod val="75000"/>
                    <a:lumOff val="25000"/>
                  </a:schemeClr>
                </a:solidFill>
              </a:rPr>
              <a:t>階）で閲覧できます</a:t>
            </a:r>
            <a:r>
              <a:rPr lang="ja-JP" altLang="en-US" dirty="0">
                <a:solidFill>
                  <a:schemeClr val="tx1">
                    <a:lumMod val="75000"/>
                    <a:lumOff val="25000"/>
                  </a:schemeClr>
                </a:solidFill>
              </a:rPr>
              <a:t>。</a:t>
            </a:r>
            <a:endParaRPr lang="en-US" altLang="ja-JP" dirty="0" smtClean="0">
              <a:solidFill>
                <a:schemeClr val="tx1">
                  <a:lumMod val="75000"/>
                  <a:lumOff val="25000"/>
                </a:schemeClr>
              </a:solidFill>
            </a:endParaRPr>
          </a:p>
          <a:p>
            <a:pPr algn="r"/>
            <a:endParaRPr lang="ja-JP" altLang="en-US" dirty="0">
              <a:solidFill>
                <a:schemeClr val="tx1">
                  <a:lumMod val="75000"/>
                  <a:lumOff val="25000"/>
                </a:schemeClr>
              </a:solidFill>
            </a:endParaRPr>
          </a:p>
        </p:txBody>
      </p:sp>
      <p:sp>
        <p:nvSpPr>
          <p:cNvPr id="30" name="フッター プレースホルダー 3"/>
          <p:cNvSpPr txBox="1">
            <a:spLocks/>
          </p:cNvSpPr>
          <p:nvPr/>
        </p:nvSpPr>
        <p:spPr>
          <a:xfrm>
            <a:off x="457199" y="3566159"/>
            <a:ext cx="8420104" cy="789828"/>
          </a:xfrm>
          <a:prstGeom prst="rect">
            <a:avLst/>
          </a:prstGeom>
        </p:spPr>
        <p:txBody>
          <a:bodyPr vert="horz" lIns="91440" tIns="45720" rIns="91440" bIns="45720" rtlCol="0" anchor="ctr"/>
          <a:lstStyle>
            <a:defPPr>
              <a:defRPr lang="ja-JP"/>
            </a:defPPr>
            <a:lvl1pPr marL="0" algn="l" defTabSz="457200" rtl="0" eaLnBrk="1" latinLnBrk="0" hangingPunct="1">
              <a:defRPr kumimoji="1" sz="1100" b="0" i="0" kern="1200">
                <a:solidFill>
                  <a:schemeClr val="tx2">
                    <a:lumMod val="60000"/>
                    <a:lumOff val="40000"/>
                  </a:schemeClr>
                </a:solidFill>
                <a:latin typeface="+mj-ea"/>
                <a:ea typeface="+mj-ea"/>
                <a:cs typeface="Helvetica Neue Medium"/>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ja-JP" altLang="en-US" sz="1600" dirty="0" smtClean="0">
                <a:solidFill>
                  <a:schemeClr val="tx1">
                    <a:lumMod val="75000"/>
                    <a:lumOff val="25000"/>
                  </a:schemeClr>
                </a:solidFill>
                <a:latin typeface="+mn-ea"/>
                <a:ea typeface="+mn-ea"/>
              </a:rPr>
              <a:t>選考方法は</a:t>
            </a:r>
            <a:r>
              <a:rPr lang="ja-JP" altLang="en-US" sz="1600" dirty="0" smtClean="0">
                <a:solidFill>
                  <a:schemeClr val="accent1"/>
                </a:solidFill>
                <a:latin typeface="+mn-ea"/>
                <a:ea typeface="+mn-ea"/>
              </a:rPr>
              <a:t>学科試験</a:t>
            </a:r>
            <a:r>
              <a:rPr lang="ja-JP" altLang="en-US" sz="1600" dirty="0" smtClean="0">
                <a:solidFill>
                  <a:schemeClr val="tx1">
                    <a:lumMod val="75000"/>
                    <a:lumOff val="25000"/>
                  </a:schemeClr>
                </a:solidFill>
                <a:latin typeface="+mn-ea"/>
                <a:ea typeface="+mn-ea"/>
              </a:rPr>
              <a:t>と</a:t>
            </a:r>
            <a:r>
              <a:rPr lang="ja-JP" altLang="en-US" sz="1600" dirty="0" smtClean="0">
                <a:solidFill>
                  <a:schemeClr val="accent1"/>
                </a:solidFill>
                <a:latin typeface="+mn-ea"/>
                <a:ea typeface="+mn-ea"/>
              </a:rPr>
              <a:t>面接</a:t>
            </a:r>
            <a:endParaRPr lang="en-US" altLang="ja-JP" sz="1600" dirty="0" smtClean="0">
              <a:solidFill>
                <a:schemeClr val="accent1"/>
              </a:solidFill>
              <a:latin typeface="+mn-ea"/>
              <a:ea typeface="+mn-ea"/>
            </a:endParaRPr>
          </a:p>
          <a:p>
            <a:pPr marL="285750" indent="-285750">
              <a:lnSpc>
                <a:spcPct val="150000"/>
              </a:lnSpc>
              <a:buFont typeface="Arial" panose="020B0604020202020204" pitchFamily="34" charset="0"/>
              <a:buChar char="•"/>
            </a:pPr>
            <a:r>
              <a:rPr lang="ja-JP" altLang="en-US" sz="1600" dirty="0">
                <a:solidFill>
                  <a:schemeClr val="tx1">
                    <a:lumMod val="75000"/>
                    <a:lumOff val="25000"/>
                  </a:schemeClr>
                </a:solidFill>
              </a:rPr>
              <a:t>出願期間</a:t>
            </a:r>
            <a:r>
              <a:rPr lang="ja-JP" altLang="en-US" sz="1600" dirty="0" smtClean="0">
                <a:solidFill>
                  <a:schemeClr val="tx1">
                    <a:lumMod val="75000"/>
                    <a:lumOff val="25000"/>
                  </a:schemeClr>
                </a:solidFill>
              </a:rPr>
              <a:t>は</a:t>
            </a:r>
            <a:r>
              <a:rPr lang="ja-JP" altLang="en-US" sz="1600" dirty="0" smtClean="0">
                <a:solidFill>
                  <a:schemeClr val="accent1"/>
                </a:solidFill>
              </a:rPr>
              <a:t>年２回</a:t>
            </a:r>
            <a:r>
              <a:rPr lang="en-US" altLang="ja-JP" sz="1200" dirty="0" smtClean="0">
                <a:solidFill>
                  <a:schemeClr val="bg2">
                    <a:lumMod val="10000"/>
                  </a:schemeClr>
                </a:solidFill>
              </a:rPr>
              <a:t>(</a:t>
            </a:r>
            <a:r>
              <a:rPr lang="ja-JP" altLang="en-US" sz="1200" dirty="0" smtClean="0">
                <a:solidFill>
                  <a:schemeClr val="bg2">
                    <a:lumMod val="10000"/>
                  </a:schemeClr>
                </a:solidFill>
              </a:rPr>
              <a:t>研究科によって異なる</a:t>
            </a:r>
            <a:r>
              <a:rPr lang="en-US" altLang="ja-JP" sz="1200" dirty="0" smtClean="0">
                <a:solidFill>
                  <a:schemeClr val="bg2">
                    <a:lumMod val="10000"/>
                  </a:schemeClr>
                </a:solidFill>
              </a:rPr>
              <a:t>)</a:t>
            </a:r>
            <a:endParaRPr lang="en-US" altLang="ja-JP" sz="1200" dirty="0" smtClean="0">
              <a:solidFill>
                <a:schemeClr val="bg2">
                  <a:lumMod val="10000"/>
                </a:schemeClr>
              </a:solidFill>
              <a:latin typeface="+mn-ea"/>
              <a:ea typeface="+mn-ea"/>
            </a:endParaRPr>
          </a:p>
        </p:txBody>
      </p:sp>
    </p:spTree>
    <p:extLst>
      <p:ext uri="{BB962C8B-B14F-4D97-AF65-F5344CB8AC3E}">
        <p14:creationId xmlns:p14="http://schemas.microsoft.com/office/powerpoint/2010/main" val="3478316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多様な大学院での学び方</a:t>
            </a:r>
            <a:endParaRPr kumimoji="1" lang="ja-JP" altLang="en-US" dirty="0"/>
          </a:p>
        </p:txBody>
      </p:sp>
      <p:sp>
        <p:nvSpPr>
          <p:cNvPr id="3" name="コンテンツ プレースホルダー 2"/>
          <p:cNvSpPr>
            <a:spLocks noGrp="1"/>
          </p:cNvSpPr>
          <p:nvPr>
            <p:ph idx="1"/>
          </p:nvPr>
        </p:nvSpPr>
        <p:spPr>
          <a:xfrm>
            <a:off x="457199" y="1460384"/>
            <a:ext cx="3842658" cy="3165931"/>
          </a:xfrm>
        </p:spPr>
        <p:txBody>
          <a:bodyPr/>
          <a:lstStyle/>
          <a:p>
            <a:r>
              <a:rPr kumimoji="1" lang="ja-JP" altLang="en-US" dirty="0" smtClean="0"/>
              <a:t>社会人入学制度</a:t>
            </a:r>
            <a:endParaRPr kumimoji="1" lang="en-US" altLang="ja-JP" dirty="0" smtClean="0"/>
          </a:p>
          <a:p>
            <a:pPr lvl="1"/>
            <a:r>
              <a:rPr lang="ja-JP" altLang="en-US" dirty="0"/>
              <a:t>就職後に社会人大学</a:t>
            </a:r>
            <a:r>
              <a:rPr lang="ja-JP" altLang="en-US" dirty="0" smtClean="0"/>
              <a:t>院生</a:t>
            </a:r>
            <a:endParaRPr lang="en-US" altLang="ja-JP" dirty="0" smtClean="0"/>
          </a:p>
          <a:p>
            <a:pPr marL="228600" lvl="1" indent="0">
              <a:buNone/>
            </a:pPr>
            <a:r>
              <a:rPr kumimoji="1" lang="en-US" altLang="ja-JP" dirty="0" smtClean="0"/>
              <a:t>※</a:t>
            </a:r>
            <a:r>
              <a:rPr kumimoji="1" lang="ja-JP" altLang="en-US" dirty="0" smtClean="0"/>
              <a:t>本学卒業生は</a:t>
            </a:r>
            <a:r>
              <a:rPr kumimoji="1" lang="ja-JP" altLang="en-US" b="1" u="sng" dirty="0" smtClean="0">
                <a:solidFill>
                  <a:schemeClr val="accent1"/>
                </a:solidFill>
              </a:rPr>
              <a:t>入学金免除！</a:t>
            </a:r>
            <a:endParaRPr kumimoji="1" lang="en-US" altLang="ja-JP" b="1" u="sng" dirty="0" smtClean="0">
              <a:solidFill>
                <a:schemeClr val="accent1"/>
              </a:solidFill>
            </a:endParaRPr>
          </a:p>
          <a:p>
            <a:r>
              <a:rPr lang="ja-JP" altLang="en-US" dirty="0"/>
              <a:t>博士</a:t>
            </a:r>
            <a:r>
              <a:rPr lang="ja-JP" altLang="en-US" dirty="0" smtClean="0"/>
              <a:t>課程</a:t>
            </a:r>
            <a:endParaRPr lang="en-US" altLang="ja-JP" dirty="0" smtClean="0"/>
          </a:p>
          <a:p>
            <a:pPr lvl="1"/>
            <a:r>
              <a:rPr lang="ja-JP" altLang="en-US" dirty="0"/>
              <a:t>博士号を取得すれば専門職として大きく</a:t>
            </a:r>
            <a:r>
              <a:rPr lang="ja-JP" altLang="en-US" dirty="0" smtClean="0"/>
              <a:t>スキルアップ</a:t>
            </a:r>
            <a:endParaRPr lang="ja-JP" altLang="en-US" dirty="0"/>
          </a:p>
        </p:txBody>
      </p:sp>
      <p:sp>
        <p:nvSpPr>
          <p:cNvPr id="4" name="フッター プレースホルダー 3"/>
          <p:cNvSpPr>
            <a:spLocks noGrp="1"/>
          </p:cNvSpPr>
          <p:nvPr>
            <p:ph type="ftr" sz="quarter" idx="11"/>
          </p:nvPr>
        </p:nvSpPr>
        <p:spPr/>
        <p:txBody>
          <a:bodyPr/>
          <a:lstStyle/>
          <a:p>
            <a:r>
              <a:rPr lang="ja-JP" altLang="en-US" dirty="0" smtClean="0"/>
              <a:t>大学院とはどんなところか？－大学院進学推進</a:t>
            </a:r>
            <a:r>
              <a:rPr lang="en-US" altLang="ja-JP" dirty="0" smtClean="0"/>
              <a:t>WG</a:t>
            </a:r>
            <a:endParaRPr lang="ja-JP" altLang="en-US" dirty="0"/>
          </a:p>
        </p:txBody>
      </p:sp>
      <p:grpSp>
        <p:nvGrpSpPr>
          <p:cNvPr id="33" name="グループ化 32"/>
          <p:cNvGrpSpPr/>
          <p:nvPr/>
        </p:nvGrpSpPr>
        <p:grpSpPr>
          <a:xfrm>
            <a:off x="4870360" y="1562100"/>
            <a:ext cx="3612423" cy="2794285"/>
            <a:chOff x="4415917" y="1366234"/>
            <a:chExt cx="3612423" cy="2794285"/>
          </a:xfrm>
        </p:grpSpPr>
        <p:sp>
          <p:nvSpPr>
            <p:cNvPr id="20" name="雲形吹き出し 19"/>
            <p:cNvSpPr/>
            <p:nvPr/>
          </p:nvSpPr>
          <p:spPr>
            <a:xfrm>
              <a:off x="4552726" y="2004172"/>
              <a:ext cx="3360420" cy="1136331"/>
            </a:xfrm>
            <a:prstGeom prst="cloudCallout">
              <a:avLst>
                <a:gd name="adj1" fmla="val -33759"/>
                <a:gd name="adj2" fmla="val -31185"/>
              </a:avLst>
            </a:prstGeom>
            <a:solidFill>
              <a:schemeClr val="bg1"/>
            </a:solidFill>
            <a:ln>
              <a:solidFill>
                <a:schemeClr val="tx2">
                  <a:lumMod val="20000"/>
                  <a:lumOff val="8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smtClean="0">
                <a:solidFill>
                  <a:schemeClr val="accent1"/>
                </a:solidFill>
              </a:endParaRPr>
            </a:p>
          </p:txBody>
        </p:sp>
        <p:sp>
          <p:nvSpPr>
            <p:cNvPr id="7" name="角丸四角形 6"/>
            <p:cNvSpPr/>
            <p:nvPr/>
          </p:nvSpPr>
          <p:spPr>
            <a:xfrm>
              <a:off x="4415917" y="3230694"/>
              <a:ext cx="1258887" cy="523875"/>
            </a:xfrm>
            <a:prstGeom prst="roundRect">
              <a:avLst>
                <a:gd name="adj" fmla="val 7576"/>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72000" rtlCol="0" anchor="ctr"/>
            <a:lstStyle/>
            <a:p>
              <a:pPr algn="ctr"/>
              <a:r>
                <a:rPr kumimoji="1" lang="ja-JP" altLang="en-US" b="1" dirty="0" smtClean="0">
                  <a:solidFill>
                    <a:schemeClr val="accent1"/>
                  </a:solidFill>
                  <a:effectLst>
                    <a:outerShdw blurRad="38100" dist="38100" dir="2700000" algn="tl">
                      <a:srgbClr val="000000">
                        <a:alpha val="43137"/>
                      </a:srgbClr>
                    </a:outerShdw>
                  </a:effectLst>
                </a:rPr>
                <a:t>大学学部</a:t>
              </a:r>
            </a:p>
          </p:txBody>
        </p:sp>
        <p:sp>
          <p:nvSpPr>
            <p:cNvPr id="9" name="角丸四角形 8"/>
            <p:cNvSpPr/>
            <p:nvPr/>
          </p:nvSpPr>
          <p:spPr>
            <a:xfrm>
              <a:off x="6769453" y="3230694"/>
              <a:ext cx="1258887" cy="523875"/>
            </a:xfrm>
            <a:prstGeom prst="roundRect">
              <a:avLst>
                <a:gd name="adj" fmla="val 7576"/>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72000" rtlCol="0" anchor="ctr"/>
            <a:lstStyle/>
            <a:p>
              <a:pPr algn="ctr"/>
              <a:r>
                <a:rPr kumimoji="1" lang="ja-JP" altLang="en-US" b="1" dirty="0" smtClean="0">
                  <a:solidFill>
                    <a:schemeClr val="accent1"/>
                  </a:solidFill>
                  <a:effectLst>
                    <a:outerShdw blurRad="38100" dist="38100" dir="2700000" algn="tl">
                      <a:srgbClr val="000000">
                        <a:alpha val="43137"/>
                      </a:srgbClr>
                    </a:outerShdw>
                  </a:effectLst>
                </a:rPr>
                <a:t>修士課程</a:t>
              </a:r>
            </a:p>
          </p:txBody>
        </p:sp>
        <p:sp>
          <p:nvSpPr>
            <p:cNvPr id="13" name="右矢印 12"/>
            <p:cNvSpPr/>
            <p:nvPr/>
          </p:nvSpPr>
          <p:spPr>
            <a:xfrm>
              <a:off x="5730172" y="3386312"/>
              <a:ext cx="995589" cy="212639"/>
            </a:xfrm>
            <a:prstGeom prst="rightArrow">
              <a:avLst>
                <a:gd name="adj1" fmla="val 50000"/>
                <a:gd name="adj2" fmla="val 69444"/>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600" dirty="0" smtClean="0">
                <a:solidFill>
                  <a:schemeClr val="accent1"/>
                </a:solidFill>
              </a:endParaRPr>
            </a:p>
          </p:txBody>
        </p:sp>
        <p:sp>
          <p:nvSpPr>
            <p:cNvPr id="23" name="テキスト ボックス 22"/>
            <p:cNvSpPr txBox="1"/>
            <p:nvPr/>
          </p:nvSpPr>
          <p:spPr>
            <a:xfrm>
              <a:off x="4602207" y="1366234"/>
              <a:ext cx="3261458" cy="989300"/>
            </a:xfrm>
            <a:prstGeom prst="rect">
              <a:avLst/>
            </a:prstGeom>
            <a:solidFill>
              <a:schemeClr val="bg1"/>
            </a:solidFill>
            <a:ln>
              <a:noFill/>
            </a:ln>
            <a:effectLst/>
          </p:spPr>
          <p:style>
            <a:lnRef idx="2">
              <a:schemeClr val="accent1"/>
            </a:lnRef>
            <a:fillRef idx="1">
              <a:schemeClr val="lt1"/>
            </a:fillRef>
            <a:effectRef idx="0">
              <a:schemeClr val="accent1"/>
            </a:effectRef>
            <a:fontRef idx="minor">
              <a:schemeClr val="dk1"/>
            </a:fontRef>
          </p:style>
          <p:txBody>
            <a:bodyPr wrap="none" lIns="72000" tIns="108000" bIns="36000" rtlCol="0" anchor="ctr" anchorCtr="0">
              <a:noAutofit/>
            </a:bodyPr>
            <a:lstStyle/>
            <a:p>
              <a:pPr algn="ctr"/>
              <a:r>
                <a:rPr kumimoji="1" lang="ja-JP" altLang="en-US" sz="2000" b="1" dirty="0" smtClean="0">
                  <a:solidFill>
                    <a:schemeClr val="bg2">
                      <a:lumMod val="50000"/>
                    </a:schemeClr>
                  </a:solidFill>
                  <a:effectLst>
                    <a:outerShdw blurRad="38100" dist="38100" dir="2700000" algn="tl">
                      <a:srgbClr val="000000">
                        <a:alpha val="43137"/>
                      </a:srgbClr>
                    </a:outerShdw>
                  </a:effectLst>
                  <a:latin typeface="+mn-ea"/>
                  <a:cs typeface="ヒラギノ角ゴ Pro W6"/>
                </a:rPr>
                <a:t>社会</a:t>
              </a:r>
              <a:r>
                <a:rPr lang="ja-JP" altLang="en-US" sz="2000" b="1" dirty="0" smtClean="0">
                  <a:solidFill>
                    <a:schemeClr val="bg2">
                      <a:lumMod val="50000"/>
                    </a:schemeClr>
                  </a:solidFill>
                  <a:effectLst>
                    <a:outerShdw blurRad="38100" dist="38100" dir="2700000" algn="tl">
                      <a:srgbClr val="000000">
                        <a:alpha val="43137"/>
                      </a:srgbClr>
                    </a:outerShdw>
                  </a:effectLst>
                  <a:latin typeface="+mn-ea"/>
                  <a:cs typeface="ヒラギノ角ゴ Pro W6"/>
                </a:rPr>
                <a:t>人入学制度</a:t>
              </a:r>
              <a:endParaRPr lang="en-US" altLang="ja-JP" sz="2000" b="1" dirty="0" smtClean="0">
                <a:solidFill>
                  <a:schemeClr val="bg2">
                    <a:lumMod val="50000"/>
                  </a:schemeClr>
                </a:solidFill>
                <a:effectLst>
                  <a:outerShdw blurRad="38100" dist="38100" dir="2700000" algn="tl">
                    <a:srgbClr val="000000">
                      <a:alpha val="43137"/>
                    </a:srgbClr>
                  </a:outerShdw>
                </a:effectLst>
                <a:latin typeface="+mn-ea"/>
                <a:cs typeface="ヒラギノ角ゴ Pro W6"/>
              </a:endParaRPr>
            </a:p>
            <a:p>
              <a:pPr algn="ctr"/>
              <a:r>
                <a:rPr kumimoji="1" lang="ja-JP" altLang="en-US" sz="1600" dirty="0" smtClean="0">
                  <a:solidFill>
                    <a:schemeClr val="bg2">
                      <a:lumMod val="50000"/>
                    </a:schemeClr>
                  </a:solidFill>
                  <a:latin typeface="+mn-ea"/>
                  <a:cs typeface="ヒラギノ角ゴ Pro W6"/>
                </a:rPr>
                <a:t>（</a:t>
              </a:r>
              <a:r>
                <a:rPr lang="ja-JP" altLang="en-US" sz="1600" dirty="0" smtClean="0">
                  <a:solidFill>
                    <a:schemeClr val="bg2">
                      <a:lumMod val="50000"/>
                    </a:schemeClr>
                  </a:solidFill>
                  <a:latin typeface="+mn-ea"/>
                  <a:cs typeface="ヒラギノ角ゴ Pro W6"/>
                </a:rPr>
                <a:t>働きながら</a:t>
              </a:r>
              <a:r>
                <a:rPr kumimoji="1" lang="ja-JP" altLang="en-US" sz="1600" dirty="0" smtClean="0">
                  <a:solidFill>
                    <a:schemeClr val="bg2">
                      <a:lumMod val="50000"/>
                    </a:schemeClr>
                  </a:solidFill>
                  <a:latin typeface="+mn-ea"/>
                  <a:cs typeface="ヒラギノ角ゴ Pro W6"/>
                </a:rPr>
                <a:t>夜間講義で単位取得）</a:t>
              </a:r>
            </a:p>
          </p:txBody>
        </p:sp>
        <p:sp>
          <p:nvSpPr>
            <p:cNvPr id="24" name="上矢印 23"/>
            <p:cNvSpPr/>
            <p:nvPr/>
          </p:nvSpPr>
          <p:spPr>
            <a:xfrm rot="2700000">
              <a:off x="5819612" y="2811832"/>
              <a:ext cx="190500" cy="564831"/>
            </a:xfrm>
            <a:prstGeom prst="upArrow">
              <a:avLst/>
            </a:prstGeom>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accent1"/>
                </a:solidFill>
              </a:endParaRPr>
            </a:p>
          </p:txBody>
        </p:sp>
        <p:sp>
          <p:nvSpPr>
            <p:cNvPr id="26" name="上矢印 25"/>
            <p:cNvSpPr/>
            <p:nvPr/>
          </p:nvSpPr>
          <p:spPr>
            <a:xfrm rot="8100000">
              <a:off x="6449637" y="2811832"/>
              <a:ext cx="190500" cy="564831"/>
            </a:xfrm>
            <a:prstGeom prst="upArrow">
              <a:avLst/>
            </a:prstGeom>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accent1"/>
                </a:solidFill>
              </a:endParaRPr>
            </a:p>
          </p:txBody>
        </p:sp>
        <p:sp>
          <p:nvSpPr>
            <p:cNvPr id="28" name="テキスト ボックス 27"/>
            <p:cNvSpPr txBox="1"/>
            <p:nvPr/>
          </p:nvSpPr>
          <p:spPr>
            <a:xfrm>
              <a:off x="5165702" y="2736534"/>
              <a:ext cx="639286" cy="228600"/>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72000" tIns="108000" bIns="36000" rtlCol="0" anchor="ctr" anchorCtr="0">
              <a:noAutofit/>
            </a:bodyPr>
            <a:lstStyle/>
            <a:p>
              <a:pPr algn="ctr"/>
              <a:r>
                <a:rPr kumimoji="1" lang="ja-JP" altLang="en-US" sz="1600" b="1" dirty="0" smtClean="0">
                  <a:solidFill>
                    <a:schemeClr val="accent1"/>
                  </a:solidFill>
                  <a:latin typeface="+mn-ea"/>
                  <a:cs typeface="ヒラギノ角ゴ Pro W6"/>
                </a:rPr>
                <a:t>就職</a:t>
              </a:r>
            </a:p>
          </p:txBody>
        </p:sp>
        <p:sp>
          <p:nvSpPr>
            <p:cNvPr id="32" name="テキスト ボックス 31"/>
            <p:cNvSpPr txBox="1"/>
            <p:nvPr/>
          </p:nvSpPr>
          <p:spPr>
            <a:xfrm>
              <a:off x="5674804" y="3695700"/>
              <a:ext cx="1290771" cy="464819"/>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72000" tIns="108000" bIns="36000" rtlCol="0" anchor="ctr" anchorCtr="0">
              <a:noAutofit/>
            </a:bodyPr>
            <a:lstStyle/>
            <a:p>
              <a:pPr algn="ctr"/>
              <a:r>
                <a:rPr lang="ja-JP" altLang="en-US" sz="1600" b="1" dirty="0" smtClean="0">
                  <a:solidFill>
                    <a:schemeClr val="bg2">
                      <a:lumMod val="50000"/>
                    </a:schemeClr>
                  </a:solidFill>
                  <a:latin typeface="+mn-ea"/>
                  <a:cs typeface="ヒラギノ角ゴ Pro W6"/>
                </a:rPr>
                <a:t>学内進学</a:t>
              </a:r>
              <a:endParaRPr lang="en-US" altLang="ja-JP" sz="1600" b="1" dirty="0" smtClean="0">
                <a:solidFill>
                  <a:schemeClr val="bg2">
                    <a:lumMod val="50000"/>
                  </a:schemeClr>
                </a:solidFill>
                <a:latin typeface="+mn-ea"/>
                <a:cs typeface="ヒラギノ角ゴ Pro W6"/>
              </a:endParaRPr>
            </a:p>
            <a:p>
              <a:pPr algn="ctr"/>
              <a:r>
                <a:rPr kumimoji="1" lang="ja-JP" altLang="en-US" sz="1200" dirty="0" smtClean="0">
                  <a:solidFill>
                    <a:schemeClr val="bg2">
                      <a:lumMod val="50000"/>
                    </a:schemeClr>
                  </a:solidFill>
                  <a:latin typeface="+mn-ea"/>
                  <a:cs typeface="ヒラギノ角ゴ Pro W6"/>
                </a:rPr>
                <a:t>（推薦・一般入試）</a:t>
              </a:r>
            </a:p>
          </p:txBody>
        </p:sp>
        <p:sp>
          <p:nvSpPr>
            <p:cNvPr id="21" name="テキスト ボックス 20"/>
            <p:cNvSpPr txBox="1"/>
            <p:nvPr/>
          </p:nvSpPr>
          <p:spPr>
            <a:xfrm>
              <a:off x="5700879" y="2248077"/>
              <a:ext cx="1068574" cy="579120"/>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72000" tIns="108000" bIns="36000" rtlCol="0" anchor="ctr" anchorCtr="0">
              <a:noAutofit/>
            </a:bodyPr>
            <a:lstStyle/>
            <a:p>
              <a:pPr algn="ctr"/>
              <a:r>
                <a:rPr lang="ja-JP" altLang="en-US" sz="2400" b="1" dirty="0">
                  <a:solidFill>
                    <a:schemeClr val="accent1"/>
                  </a:solidFill>
                  <a:effectLst>
                    <a:outerShdw blurRad="38100" dist="38100" dir="2700000" algn="tl">
                      <a:srgbClr val="000000">
                        <a:alpha val="43137"/>
                      </a:srgbClr>
                    </a:outerShdw>
                  </a:effectLst>
                  <a:latin typeface="+mn-ea"/>
                  <a:cs typeface="ヒラギノ角ゴ Pro W6"/>
                </a:rPr>
                <a:t>社会人</a:t>
              </a:r>
              <a:endParaRPr kumimoji="1" lang="ja-JP" altLang="en-US" sz="2400" b="1" dirty="0" smtClean="0">
                <a:solidFill>
                  <a:schemeClr val="accent1"/>
                </a:solidFill>
                <a:effectLst>
                  <a:outerShdw blurRad="38100" dist="38100" dir="2700000" algn="tl">
                    <a:srgbClr val="000000">
                      <a:alpha val="43137"/>
                    </a:srgbClr>
                  </a:outerShdw>
                </a:effectLst>
                <a:latin typeface="+mn-ea"/>
                <a:cs typeface="ヒラギノ角ゴ Pro W6"/>
              </a:endParaRPr>
            </a:p>
          </p:txBody>
        </p:sp>
        <p:sp>
          <p:nvSpPr>
            <p:cNvPr id="35" name="テキスト ボックス 34"/>
            <p:cNvSpPr txBox="1"/>
            <p:nvPr/>
          </p:nvSpPr>
          <p:spPr>
            <a:xfrm>
              <a:off x="6544887" y="2736534"/>
              <a:ext cx="1137903" cy="228600"/>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72000" tIns="108000" bIns="36000" rtlCol="0" anchor="ctr" anchorCtr="0">
              <a:noAutofit/>
            </a:bodyPr>
            <a:lstStyle/>
            <a:p>
              <a:pPr algn="ctr"/>
              <a:r>
                <a:rPr kumimoji="1" lang="ja-JP" altLang="en-US" sz="1600" b="1" dirty="0" smtClean="0">
                  <a:solidFill>
                    <a:schemeClr val="accent1"/>
                  </a:solidFill>
                  <a:latin typeface="+mn-ea"/>
                  <a:cs typeface="ヒラギノ角ゴ Pro W6"/>
                </a:rPr>
                <a:t>社会人入試</a:t>
              </a:r>
            </a:p>
          </p:txBody>
        </p:sp>
      </p:grpSp>
      <p:sp>
        <p:nvSpPr>
          <p:cNvPr id="34" name="正方形/長方形 33"/>
          <p:cNvSpPr/>
          <p:nvPr/>
        </p:nvSpPr>
        <p:spPr>
          <a:xfrm>
            <a:off x="4686300" y="4459486"/>
            <a:ext cx="4130040" cy="338554"/>
          </a:xfrm>
          <a:prstGeom prst="rect">
            <a:avLst/>
          </a:prstGeom>
        </p:spPr>
        <p:txBody>
          <a:bodyPr wrap="square">
            <a:spAutoFit/>
          </a:bodyPr>
          <a:lstStyle/>
          <a:p>
            <a:pPr marL="266700" indent="-266700">
              <a:tabLst>
                <a:tab pos="266700" algn="l"/>
              </a:tabLst>
            </a:pPr>
            <a:r>
              <a:rPr lang="en-US" altLang="ja-JP" sz="1600" b="1" u="sng" dirty="0" smtClean="0">
                <a:solidFill>
                  <a:schemeClr val="accent1"/>
                </a:solidFill>
                <a:latin typeface="+mn-ea"/>
                <a:cs typeface="ヒラギノ角ゴ Pro W6"/>
              </a:rPr>
              <a:t>※ </a:t>
            </a:r>
            <a:r>
              <a:rPr lang="ja-JP" altLang="en-US" sz="1600" b="1" u="sng" dirty="0" smtClean="0">
                <a:solidFill>
                  <a:schemeClr val="accent1"/>
                </a:solidFill>
                <a:latin typeface="+mn-ea"/>
                <a:cs typeface="ヒラギノ角ゴ Pro W6"/>
              </a:rPr>
              <a:t>博士課程にも社会人入学制度があります</a:t>
            </a:r>
            <a:endParaRPr lang="en-US" altLang="ja-JP" sz="1600" b="1" dirty="0">
              <a:solidFill>
                <a:schemeClr val="accent1"/>
              </a:solidFill>
              <a:latin typeface="+mn-ea"/>
              <a:cs typeface="ヒラギノ角ゴ Pro W6"/>
            </a:endParaRPr>
          </a:p>
        </p:txBody>
      </p:sp>
    </p:spTree>
    <p:extLst>
      <p:ext uri="{BB962C8B-B14F-4D97-AF65-F5344CB8AC3E}">
        <p14:creationId xmlns:p14="http://schemas.microsoft.com/office/powerpoint/2010/main" val="452669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右矢印 6"/>
          <p:cNvSpPr/>
          <p:nvPr/>
        </p:nvSpPr>
        <p:spPr>
          <a:xfrm>
            <a:off x="941073" y="3894978"/>
            <a:ext cx="7936061" cy="352444"/>
          </a:xfrm>
          <a:prstGeom prst="rightArrow">
            <a:avLst>
              <a:gd name="adj1" fmla="val 68021"/>
              <a:gd name="adj2" fmla="val 50000"/>
            </a:avLst>
          </a:prstGeom>
          <a:solidFill>
            <a:schemeClr val="accent3">
              <a:lumMod val="20000"/>
              <a:lumOff val="80000"/>
            </a:schemeClr>
          </a:solidFill>
          <a:ln/>
        </p:spPr>
        <p:style>
          <a:lnRef idx="1">
            <a:schemeClr val="accent5"/>
          </a:lnRef>
          <a:fillRef idx="1003">
            <a:schemeClr val="dk2"/>
          </a:fillRef>
          <a:effectRef idx="2">
            <a:schemeClr val="accent5"/>
          </a:effectRef>
          <a:fontRef idx="minor">
            <a:schemeClr val="lt1"/>
          </a:fontRef>
        </p:style>
        <p:txBody>
          <a:bodyPr rtlCol="0" anchor="ctr"/>
          <a:lstStyle/>
          <a:p>
            <a:pPr algn="ctr"/>
            <a:endParaRPr kumimoji="1" lang="ja-JP" altLang="en-US" sz="2800" dirty="0">
              <a:solidFill>
                <a:srgbClr val="00206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18" name="右矢印 17"/>
          <p:cNvSpPr/>
          <p:nvPr/>
        </p:nvSpPr>
        <p:spPr>
          <a:xfrm>
            <a:off x="1151659" y="4258915"/>
            <a:ext cx="7725475" cy="352444"/>
          </a:xfrm>
          <a:prstGeom prst="rightArrow">
            <a:avLst>
              <a:gd name="adj1" fmla="val 68021"/>
              <a:gd name="adj2" fmla="val 50000"/>
            </a:avLst>
          </a:prstGeom>
          <a:solidFill>
            <a:schemeClr val="accent3">
              <a:lumMod val="20000"/>
              <a:lumOff val="80000"/>
            </a:schemeClr>
          </a:solidFill>
          <a:ln/>
        </p:spPr>
        <p:style>
          <a:lnRef idx="1">
            <a:schemeClr val="accent5"/>
          </a:lnRef>
          <a:fillRef idx="1003">
            <a:schemeClr val="dk2"/>
          </a:fillRef>
          <a:effectRef idx="2">
            <a:schemeClr val="accent5"/>
          </a:effectRef>
          <a:fontRef idx="minor">
            <a:schemeClr val="lt1"/>
          </a:fontRef>
        </p:style>
        <p:txBody>
          <a:bodyPr rtlCol="0" anchor="ctr"/>
          <a:lstStyle/>
          <a:p>
            <a:pPr algn="ctr"/>
            <a:endParaRPr kumimoji="1" lang="ja-JP" altLang="en-US" sz="3200" dirty="0">
              <a:solidFill>
                <a:srgbClr val="00206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pic>
        <p:nvPicPr>
          <p:cNvPr id="22" name="Picture 35" descr="C:\Users\igarashi\AppData\Local\Microsoft\Windows\Temporary Internet Files\Content.IE5\1KWN8N1G\MC900437113[1].wmf"/>
          <p:cNvPicPr>
            <a:picLocks noChangeAspect="1" noChangeArrowheads="1"/>
          </p:cNvPicPr>
          <p:nvPr/>
        </p:nvPicPr>
        <p:blipFill>
          <a:blip r:embed="rId2"/>
          <a:srcRect/>
          <a:stretch>
            <a:fillRect/>
          </a:stretch>
        </p:blipFill>
        <p:spPr bwMode="auto">
          <a:xfrm>
            <a:off x="7345578" y="2313942"/>
            <a:ext cx="1507910" cy="1398403"/>
          </a:xfrm>
          <a:prstGeom prst="rect">
            <a:avLst/>
          </a:prstGeom>
          <a:noFill/>
          <a:ln w="9525">
            <a:noFill/>
            <a:miter lim="800000"/>
            <a:headEnd/>
            <a:tailEnd/>
          </a:ln>
        </p:spPr>
      </p:pic>
      <p:sp>
        <p:nvSpPr>
          <p:cNvPr id="2" name="タイトル 1"/>
          <p:cNvSpPr>
            <a:spLocks noGrp="1"/>
          </p:cNvSpPr>
          <p:nvPr>
            <p:ph type="title"/>
          </p:nvPr>
        </p:nvSpPr>
        <p:spPr/>
        <p:txBody>
          <a:bodyPr/>
          <a:lstStyle/>
          <a:p>
            <a:r>
              <a:rPr kumimoji="1" lang="ja-JP" altLang="en-US" dirty="0" smtClean="0"/>
              <a:t>人生を長い目で考えてみよう</a:t>
            </a:r>
            <a:endParaRPr kumimoji="1" lang="ja-JP" altLang="en-US" dirty="0"/>
          </a:p>
        </p:txBody>
      </p:sp>
      <p:sp>
        <p:nvSpPr>
          <p:cNvPr id="3" name="コンテンツ プレースホルダー 2"/>
          <p:cNvSpPr>
            <a:spLocks noGrp="1"/>
          </p:cNvSpPr>
          <p:nvPr>
            <p:ph idx="1"/>
          </p:nvPr>
        </p:nvSpPr>
        <p:spPr>
          <a:xfrm>
            <a:off x="457198" y="1460385"/>
            <a:ext cx="6624920" cy="1028816"/>
          </a:xfrm>
        </p:spPr>
        <p:txBody>
          <a:bodyPr>
            <a:normAutofit/>
          </a:bodyPr>
          <a:lstStyle/>
          <a:p>
            <a:r>
              <a:rPr lang="en-US" altLang="ja-JP" dirty="0" smtClean="0"/>
              <a:t>40</a:t>
            </a:r>
            <a:r>
              <a:rPr lang="ja-JP" altLang="en-US" dirty="0" smtClean="0"/>
              <a:t>年間あなた</a:t>
            </a:r>
            <a:r>
              <a:rPr lang="ja-JP" altLang="en-US" dirty="0"/>
              <a:t>は</a:t>
            </a:r>
            <a:r>
              <a:rPr lang="ja-JP" altLang="en-US" b="1" u="sng" dirty="0" smtClean="0">
                <a:solidFill>
                  <a:schemeClr val="accent1"/>
                </a:solidFill>
                <a:effectLst>
                  <a:outerShdw blurRad="38100" dist="38100" dir="2700000" algn="tl">
                    <a:srgbClr val="000000">
                      <a:alpha val="43137"/>
                    </a:srgbClr>
                  </a:outerShdw>
                </a:effectLst>
              </a:rPr>
              <a:t>どんなスキルで戦います</a:t>
            </a:r>
            <a:r>
              <a:rPr lang="ja-JP" altLang="en-US" b="1" u="sng" dirty="0">
                <a:solidFill>
                  <a:schemeClr val="accent1"/>
                </a:solidFill>
                <a:effectLst>
                  <a:outerShdw blurRad="38100" dist="38100" dir="2700000" algn="tl">
                    <a:srgbClr val="000000">
                      <a:alpha val="43137"/>
                    </a:srgbClr>
                  </a:outerShdw>
                </a:effectLst>
              </a:rPr>
              <a:t>か</a:t>
            </a:r>
            <a:r>
              <a:rPr lang="ja-JP" altLang="en-US" b="1" u="sng" dirty="0" smtClean="0">
                <a:solidFill>
                  <a:schemeClr val="accent1"/>
                </a:solidFill>
                <a:effectLst>
                  <a:outerShdw blurRad="38100" dist="38100" dir="2700000" algn="tl">
                    <a:srgbClr val="000000">
                      <a:alpha val="43137"/>
                    </a:srgbClr>
                  </a:outerShdw>
                </a:effectLst>
              </a:rPr>
              <a:t>？</a:t>
            </a:r>
            <a:r>
              <a:rPr lang="en-US" altLang="ja-JP" b="1" u="sng" dirty="0" smtClean="0">
                <a:solidFill>
                  <a:schemeClr val="accent1"/>
                </a:solidFill>
                <a:effectLst>
                  <a:outerShdw blurRad="38100" dist="38100" dir="2700000" algn="tl">
                    <a:srgbClr val="000000">
                      <a:alpha val="43137"/>
                    </a:srgbClr>
                  </a:outerShdw>
                </a:effectLst>
              </a:rPr>
              <a:t> </a:t>
            </a:r>
            <a:r>
              <a:rPr lang="ja-JP" altLang="en-US" dirty="0" smtClean="0"/>
              <a:t>そのための</a:t>
            </a:r>
            <a:r>
              <a:rPr lang="ja-JP" altLang="en-US" b="1" u="sng" dirty="0" smtClean="0">
                <a:solidFill>
                  <a:schemeClr val="accent1"/>
                </a:solidFill>
                <a:effectLst>
                  <a:outerShdw blurRad="38100" dist="38100" dir="2700000" algn="tl">
                    <a:srgbClr val="000000">
                      <a:alpha val="43137"/>
                    </a:srgbClr>
                  </a:outerShdw>
                </a:effectLst>
              </a:rPr>
              <a:t>準備は万全</a:t>
            </a:r>
            <a:r>
              <a:rPr lang="ja-JP" altLang="en-US" b="1" u="sng" dirty="0">
                <a:solidFill>
                  <a:schemeClr val="accent1"/>
                </a:solidFill>
                <a:effectLst>
                  <a:outerShdw blurRad="38100" dist="38100" dir="2700000" algn="tl">
                    <a:srgbClr val="000000">
                      <a:alpha val="43137"/>
                    </a:srgbClr>
                  </a:outerShdw>
                </a:effectLst>
              </a:rPr>
              <a:t>ですか？</a:t>
            </a:r>
          </a:p>
        </p:txBody>
      </p:sp>
      <p:sp>
        <p:nvSpPr>
          <p:cNvPr id="16" name="ストライプ矢印 15"/>
          <p:cNvSpPr/>
          <p:nvPr/>
        </p:nvSpPr>
        <p:spPr bwMode="auto">
          <a:xfrm>
            <a:off x="365125" y="4281544"/>
            <a:ext cx="575948" cy="307186"/>
          </a:xfrm>
          <a:prstGeom prst="stripedRightArrow">
            <a:avLst>
              <a:gd name="adj1" fmla="val 64120"/>
              <a:gd name="adj2" fmla="val 55883"/>
            </a:avLst>
          </a:prstGeom>
          <a:solidFill>
            <a:srgbClr val="CCCCFF"/>
          </a:solidFill>
          <a:ln/>
          <a:extLst/>
        </p:spPr>
        <p:style>
          <a:lnRef idx="1">
            <a:schemeClr val="accent5"/>
          </a:lnRef>
          <a:fillRef idx="3">
            <a:schemeClr val="accent5"/>
          </a:fillRef>
          <a:effectRef idx="2">
            <a:schemeClr val="accent5"/>
          </a:effectRef>
          <a:fontRef idx="minor">
            <a:schemeClr val="lt1"/>
          </a:fontRef>
        </p:style>
        <p:txBody>
          <a:bodyPr wrap="square" anchor="ctr">
            <a:spAutoFit/>
          </a:bodyPr>
          <a:lstStyle/>
          <a:p>
            <a:pPr algn="ctr">
              <a:spcBef>
                <a:spcPct val="50000"/>
              </a:spcBef>
              <a:defRPr/>
            </a:pPr>
            <a:endParaRPr lang="ja-JP" altLang="en-US" sz="4000"/>
          </a:p>
        </p:txBody>
      </p:sp>
      <p:sp>
        <p:nvSpPr>
          <p:cNvPr id="17" name="ストライプ矢印 16"/>
          <p:cNvSpPr/>
          <p:nvPr/>
        </p:nvSpPr>
        <p:spPr bwMode="auto">
          <a:xfrm>
            <a:off x="918798" y="4300572"/>
            <a:ext cx="232861" cy="269130"/>
          </a:xfrm>
          <a:prstGeom prst="stripedRightArrow">
            <a:avLst>
              <a:gd name="adj1" fmla="val 64120"/>
              <a:gd name="adj2" fmla="val 55883"/>
            </a:avLst>
          </a:prstGeom>
          <a:ln/>
          <a:effectLst>
            <a:glow rad="228600">
              <a:schemeClr val="accent4">
                <a:satMod val="175000"/>
                <a:alpha val="40000"/>
              </a:schemeClr>
            </a:glow>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a:sp3d>
          <a:extLst/>
        </p:spPr>
        <p:style>
          <a:lnRef idx="1">
            <a:schemeClr val="accent4"/>
          </a:lnRef>
          <a:fillRef idx="3">
            <a:schemeClr val="accent4"/>
          </a:fillRef>
          <a:effectRef idx="2">
            <a:schemeClr val="accent4"/>
          </a:effectRef>
          <a:fontRef idx="minor">
            <a:schemeClr val="lt1"/>
          </a:fontRef>
        </p:style>
        <p:txBody>
          <a:bodyPr wrap="square" anchor="ctr">
            <a:spAutoFit/>
          </a:bodyPr>
          <a:lstStyle/>
          <a:p>
            <a:pPr algn="ctr">
              <a:spcBef>
                <a:spcPct val="50000"/>
              </a:spcBef>
              <a:defRPr/>
            </a:pPr>
            <a:endParaRPr lang="ja-JP" altLang="en-US" sz="4000"/>
          </a:p>
        </p:txBody>
      </p:sp>
      <p:sp>
        <p:nvSpPr>
          <p:cNvPr id="19" name="テキスト ボックス 18"/>
          <p:cNvSpPr txBox="1"/>
          <p:nvPr/>
        </p:nvSpPr>
        <p:spPr bwMode="auto">
          <a:xfrm>
            <a:off x="1381863" y="3482663"/>
            <a:ext cx="4171143" cy="400110"/>
          </a:xfrm>
          <a:prstGeom prst="rect">
            <a:avLst/>
          </a:prstGeom>
          <a:noFill/>
        </p:spPr>
        <p:txBody>
          <a:bodyPr wrap="none">
            <a:spAutoFit/>
          </a:bodyPr>
          <a:lstStyle/>
          <a:p>
            <a:pPr algn="ctr">
              <a:lnSpc>
                <a:spcPts val="2400"/>
              </a:lnSpc>
              <a:spcBef>
                <a:spcPts val="0"/>
              </a:spcBef>
              <a:defRPr/>
            </a:pPr>
            <a:r>
              <a:rPr lang="ja-JP" altLang="en-US" b="1" dirty="0" smtClean="0">
                <a:solidFill>
                  <a:schemeClr val="accent1"/>
                </a:solidFill>
                <a:latin typeface="+mj-ea"/>
                <a:ea typeface="+mj-ea"/>
              </a:rPr>
              <a:t>大学院（社会人生活の </a:t>
            </a:r>
            <a:r>
              <a:rPr lang="en-US" altLang="ja-JP" b="1" dirty="0" smtClean="0">
                <a:solidFill>
                  <a:schemeClr val="accent1"/>
                </a:solidFill>
                <a:latin typeface="+mj-ea"/>
                <a:ea typeface="+mj-ea"/>
              </a:rPr>
              <a:t>2/</a:t>
            </a:r>
            <a:r>
              <a:rPr lang="en-US" altLang="ja-JP" b="1" dirty="0" smtClean="0">
                <a:solidFill>
                  <a:schemeClr val="accent1"/>
                </a:solidFill>
                <a:latin typeface="+mj-ea"/>
              </a:rPr>
              <a:t>40 </a:t>
            </a:r>
            <a:r>
              <a:rPr lang="ja-JP" altLang="en-US" b="1" dirty="0" smtClean="0">
                <a:solidFill>
                  <a:schemeClr val="accent1"/>
                </a:solidFill>
                <a:latin typeface="+mj-ea"/>
              </a:rPr>
              <a:t>の時間）</a:t>
            </a:r>
            <a:endParaRPr lang="en-US" altLang="ja-JP" b="1" dirty="0" smtClean="0">
              <a:solidFill>
                <a:schemeClr val="accent1"/>
              </a:solidFill>
              <a:latin typeface="+mj-ea"/>
              <a:ea typeface="+mj-ea"/>
            </a:endParaRPr>
          </a:p>
        </p:txBody>
      </p:sp>
      <p:sp>
        <p:nvSpPr>
          <p:cNvPr id="20" name="ストライプ矢印 19"/>
          <p:cNvSpPr/>
          <p:nvPr/>
        </p:nvSpPr>
        <p:spPr bwMode="auto">
          <a:xfrm>
            <a:off x="365125" y="3913092"/>
            <a:ext cx="575948" cy="316216"/>
          </a:xfrm>
          <a:prstGeom prst="stripedRightArrow">
            <a:avLst>
              <a:gd name="adj1" fmla="val 64120"/>
              <a:gd name="adj2" fmla="val 55883"/>
            </a:avLst>
          </a:prstGeom>
          <a:solidFill>
            <a:srgbClr val="CCCCFF"/>
          </a:solidFill>
          <a:ln/>
          <a:extLst/>
        </p:spPr>
        <p:style>
          <a:lnRef idx="1">
            <a:schemeClr val="accent5"/>
          </a:lnRef>
          <a:fillRef idx="3">
            <a:schemeClr val="accent5"/>
          </a:fillRef>
          <a:effectRef idx="2">
            <a:schemeClr val="accent5"/>
          </a:effectRef>
          <a:fontRef idx="minor">
            <a:schemeClr val="lt1"/>
          </a:fontRef>
        </p:style>
        <p:txBody>
          <a:bodyPr wrap="square" anchor="ctr">
            <a:spAutoFit/>
          </a:bodyPr>
          <a:lstStyle/>
          <a:p>
            <a:pPr algn="ctr">
              <a:spcBef>
                <a:spcPct val="50000"/>
              </a:spcBef>
              <a:defRPr/>
            </a:pPr>
            <a:endParaRPr lang="ja-JP" altLang="en-US" sz="4000"/>
          </a:p>
        </p:txBody>
      </p:sp>
      <p:sp>
        <p:nvSpPr>
          <p:cNvPr id="21" name="正方形/長方形 20"/>
          <p:cNvSpPr/>
          <p:nvPr/>
        </p:nvSpPr>
        <p:spPr>
          <a:xfrm>
            <a:off x="3517994" y="4038962"/>
            <a:ext cx="3663182" cy="523220"/>
          </a:xfrm>
          <a:prstGeom prst="rect">
            <a:avLst/>
          </a:prstGeom>
        </p:spPr>
        <p:txBody>
          <a:bodyPr wrap="none">
            <a:spAutoFit/>
          </a:bodyPr>
          <a:lstStyle/>
          <a:p>
            <a:pPr algn="ctr"/>
            <a:r>
              <a:rPr lang="ja-JP" altLang="en-US" sz="2800" b="1" dirty="0" smtClean="0">
                <a:solidFill>
                  <a:schemeClr val="accent1"/>
                </a:solidFill>
                <a:effectLst>
                  <a:outerShdw blurRad="38100" dist="38100" dir="2700000" algn="tl">
                    <a:srgbClr val="000000">
                      <a:alpha val="43137"/>
                    </a:srgbClr>
                  </a:outerShdw>
                </a:effectLst>
                <a:latin typeface="+mj-ea"/>
                <a:ea typeface="+mj-ea"/>
              </a:rPr>
              <a:t>社会人生活 </a:t>
            </a:r>
            <a:r>
              <a:rPr lang="ja-JP" altLang="en-US" sz="2800" b="1" dirty="0">
                <a:solidFill>
                  <a:schemeClr val="accent1"/>
                </a:solidFill>
                <a:effectLst>
                  <a:outerShdw blurRad="38100" dist="38100" dir="2700000" algn="tl">
                    <a:srgbClr val="000000">
                      <a:alpha val="43137"/>
                    </a:srgbClr>
                  </a:outerShdw>
                </a:effectLst>
                <a:latin typeface="+mj-ea"/>
                <a:ea typeface="+mj-ea"/>
              </a:rPr>
              <a:t>約</a:t>
            </a:r>
            <a:r>
              <a:rPr lang="en-US" altLang="ja-JP" sz="2800" b="1" dirty="0">
                <a:solidFill>
                  <a:schemeClr val="accent1"/>
                </a:solidFill>
                <a:effectLst>
                  <a:outerShdw blurRad="38100" dist="38100" dir="2700000" algn="tl">
                    <a:srgbClr val="000000">
                      <a:alpha val="43137"/>
                    </a:srgbClr>
                  </a:outerShdw>
                </a:effectLst>
                <a:latin typeface="+mj-ea"/>
                <a:ea typeface="+mj-ea"/>
              </a:rPr>
              <a:t>40</a:t>
            </a:r>
            <a:r>
              <a:rPr lang="ja-JP" altLang="en-US" sz="2800" b="1" dirty="0">
                <a:solidFill>
                  <a:schemeClr val="accent1"/>
                </a:solidFill>
                <a:effectLst>
                  <a:outerShdw blurRad="38100" dist="38100" dir="2700000" algn="tl">
                    <a:srgbClr val="000000">
                      <a:alpha val="43137"/>
                    </a:srgbClr>
                  </a:outerShdw>
                </a:effectLst>
                <a:latin typeface="+mj-ea"/>
                <a:ea typeface="+mj-ea"/>
              </a:rPr>
              <a:t>年間</a:t>
            </a:r>
          </a:p>
        </p:txBody>
      </p:sp>
      <p:sp>
        <p:nvSpPr>
          <p:cNvPr id="23" name="テキスト ボックス 22"/>
          <p:cNvSpPr txBox="1"/>
          <p:nvPr/>
        </p:nvSpPr>
        <p:spPr>
          <a:xfrm>
            <a:off x="711573" y="2541122"/>
            <a:ext cx="6254003" cy="654627"/>
          </a:xfrm>
          <a:prstGeom prst="rect">
            <a:avLst/>
          </a:prstGeom>
          <a:solidFill>
            <a:schemeClr val="accent1"/>
          </a:solidFill>
          <a:ln>
            <a:noFill/>
          </a:ln>
          <a:effectLst/>
        </p:spPr>
        <p:style>
          <a:lnRef idx="2">
            <a:schemeClr val="accent1"/>
          </a:lnRef>
          <a:fillRef idx="1">
            <a:schemeClr val="lt1"/>
          </a:fillRef>
          <a:effectRef idx="0">
            <a:schemeClr val="accent1"/>
          </a:effectRef>
          <a:fontRef idx="minor">
            <a:schemeClr val="dk1"/>
          </a:fontRef>
        </p:style>
        <p:txBody>
          <a:bodyPr wrap="none" lIns="72000" tIns="108000" bIns="36000" rtlCol="0" anchor="ctr" anchorCtr="0">
            <a:noAutofit/>
          </a:bodyPr>
          <a:lstStyle/>
          <a:p>
            <a:pPr algn="ctr"/>
            <a:r>
              <a:rPr kumimoji="1" lang="ja-JP" altLang="en-US" sz="2800" b="1" dirty="0" smtClean="0">
                <a:solidFill>
                  <a:schemeClr val="bg1"/>
                </a:solidFill>
                <a:effectLst>
                  <a:outerShdw blurRad="38100" dist="38100" dir="2700000" algn="tl">
                    <a:srgbClr val="000000">
                      <a:alpha val="43137"/>
                    </a:srgbClr>
                  </a:outerShdw>
                </a:effectLst>
                <a:latin typeface="+mn-ea"/>
                <a:cs typeface="ヒラギノ角ゴ Pro W6"/>
              </a:rPr>
              <a:t>大学院進学は</a:t>
            </a:r>
            <a:r>
              <a:rPr lang="ja-JP" altLang="en-US" sz="2800" b="1" u="sng" dirty="0">
                <a:solidFill>
                  <a:srgbClr val="FFFF00"/>
                </a:solidFill>
                <a:effectLst>
                  <a:outerShdw blurRad="38100" dist="38100" dir="2700000" algn="tl">
                    <a:srgbClr val="000000">
                      <a:alpha val="43137"/>
                    </a:srgbClr>
                  </a:outerShdw>
                </a:effectLst>
                <a:latin typeface="+mn-ea"/>
                <a:cs typeface="ヒラギノ角ゴ Pro W6"/>
              </a:rPr>
              <a:t>自分の</a:t>
            </a:r>
            <a:r>
              <a:rPr kumimoji="1" lang="ja-JP" altLang="en-US" sz="2800" b="1" u="sng" dirty="0" smtClean="0">
                <a:solidFill>
                  <a:srgbClr val="FFFF00"/>
                </a:solidFill>
                <a:effectLst>
                  <a:outerShdw blurRad="38100" dist="38100" dir="2700000" algn="tl">
                    <a:srgbClr val="000000">
                      <a:alpha val="43137"/>
                    </a:srgbClr>
                  </a:outerShdw>
                </a:effectLst>
                <a:latin typeface="+mn-ea"/>
                <a:cs typeface="ヒラギノ角ゴ Pro W6"/>
              </a:rPr>
              <a:t>未来への投資</a:t>
            </a:r>
          </a:p>
        </p:txBody>
      </p:sp>
      <p:sp>
        <p:nvSpPr>
          <p:cNvPr id="25" name="コンテンツ プレースホルダー 2"/>
          <p:cNvSpPr txBox="1">
            <a:spLocks/>
          </p:cNvSpPr>
          <p:nvPr/>
        </p:nvSpPr>
        <p:spPr>
          <a:xfrm>
            <a:off x="609600" y="1612784"/>
            <a:ext cx="6380018" cy="3165931"/>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kumimoji="1" sz="2400" b="0" i="0" kern="1200">
                <a:solidFill>
                  <a:schemeClr val="bg2">
                    <a:lumMod val="50000"/>
                  </a:schemeClr>
                </a:solidFill>
                <a:latin typeface="+mj-ea"/>
                <a:ea typeface="+mj-ea"/>
                <a:cs typeface="Helvetica Neue"/>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kumimoji="1" sz="2000" b="0" i="0" kern="1200">
                <a:solidFill>
                  <a:schemeClr val="bg2">
                    <a:lumMod val="50000"/>
                  </a:schemeClr>
                </a:solidFill>
                <a:latin typeface="+mj-ea"/>
                <a:ea typeface="+mj-ea"/>
                <a:cs typeface="Helvetica Neue"/>
              </a:defRPr>
            </a:lvl2pPr>
            <a:lvl3pPr marL="685800" indent="-228600" algn="l" defTabSz="914400" rtl="0" eaLnBrk="1" latinLnBrk="0" hangingPunct="1">
              <a:spcBef>
                <a:spcPts val="600"/>
              </a:spcBef>
              <a:buClr>
                <a:schemeClr val="accent1"/>
              </a:buClr>
              <a:buSzPct val="100000"/>
              <a:buFont typeface="Wingdings 2" pitchFamily="18" charset="2"/>
              <a:buChar char="¡"/>
              <a:defRPr kumimoji="1" sz="2000" b="0" i="0" kern="1200">
                <a:solidFill>
                  <a:schemeClr val="bg2">
                    <a:lumMod val="50000"/>
                  </a:schemeClr>
                </a:solidFill>
                <a:latin typeface="+mj-ea"/>
                <a:ea typeface="+mj-ea"/>
                <a:cs typeface="Helvetica Neue"/>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kumimoji="1" sz="2000" b="0" i="0" kern="1200">
                <a:solidFill>
                  <a:schemeClr val="bg2">
                    <a:lumMod val="50000"/>
                  </a:schemeClr>
                </a:solidFill>
                <a:latin typeface="+mj-ea"/>
                <a:ea typeface="+mj-ea"/>
                <a:cs typeface="Helvetica Neue"/>
              </a:defRPr>
            </a:lvl4pPr>
            <a:lvl5pPr marL="1143000" indent="-228600" algn="l" defTabSz="914400" rtl="0" eaLnBrk="1" latinLnBrk="0" hangingPunct="1">
              <a:spcBef>
                <a:spcPts val="600"/>
              </a:spcBef>
              <a:buClr>
                <a:schemeClr val="accent1"/>
              </a:buClr>
              <a:buSzPct val="100000"/>
              <a:buFont typeface="Wingdings 2" pitchFamily="18" charset="2"/>
              <a:buChar char="¡"/>
              <a:defRPr kumimoji="1" sz="2000" b="0" i="0" kern="1200">
                <a:solidFill>
                  <a:schemeClr val="bg2">
                    <a:lumMod val="50000"/>
                  </a:schemeClr>
                </a:solidFill>
                <a:latin typeface="+mj-ea"/>
                <a:ea typeface="+mj-ea"/>
                <a:cs typeface="Helvetica Neue"/>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kumimoji="1"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kumimoji="1" lang="en-US" sz="1800" kern="1200" dirty="0">
                <a:solidFill>
                  <a:schemeClr val="tx2"/>
                </a:solidFill>
                <a:latin typeface="+mn-lt"/>
                <a:ea typeface="+mn-ea"/>
                <a:cs typeface="+mn-cs"/>
              </a:defRPr>
            </a:lvl9pPr>
          </a:lstStyle>
          <a:p>
            <a:endParaRPr lang="ja-JP" altLang="en-US" dirty="0"/>
          </a:p>
        </p:txBody>
      </p:sp>
      <p:cxnSp>
        <p:nvCxnSpPr>
          <p:cNvPr id="8" name="直線矢印コネクタ 7"/>
          <p:cNvCxnSpPr/>
          <p:nvPr/>
        </p:nvCxnSpPr>
        <p:spPr>
          <a:xfrm flipH="1">
            <a:off x="1151660" y="3835895"/>
            <a:ext cx="886678" cy="4992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円形吹き出し 12"/>
          <p:cNvSpPr/>
          <p:nvPr/>
        </p:nvSpPr>
        <p:spPr>
          <a:xfrm>
            <a:off x="333553" y="38800"/>
            <a:ext cx="1532966" cy="463924"/>
          </a:xfrm>
          <a:prstGeom prst="wedgeEllipseCallout">
            <a:avLst>
              <a:gd name="adj1" fmla="val -38136"/>
              <a:gd name="adj2" fmla="val 81471"/>
            </a:avLst>
          </a:prstGeom>
          <a:noFill/>
        </p:spPr>
        <p:style>
          <a:lnRef idx="1">
            <a:schemeClr val="accent1"/>
          </a:lnRef>
          <a:fillRef idx="3">
            <a:schemeClr val="accent1"/>
          </a:fillRef>
          <a:effectRef idx="2">
            <a:schemeClr val="accent1"/>
          </a:effectRef>
          <a:fontRef idx="minor">
            <a:schemeClr val="lt1"/>
          </a:fontRef>
        </p:style>
        <p:txBody>
          <a:bodyPr tIns="108000" rtlCol="0" anchor="ctr"/>
          <a:lstStyle/>
          <a:p>
            <a:pPr algn="ctr"/>
            <a:r>
              <a:rPr kumimoji="1" lang="ja-JP" altLang="en-US" sz="1600" b="1" dirty="0" smtClean="0">
                <a:solidFill>
                  <a:schemeClr val="accent1"/>
                </a:solidFill>
              </a:rPr>
              <a:t>もう一度</a:t>
            </a:r>
            <a:endParaRPr kumimoji="1" lang="ja-JP" altLang="en-US" sz="1600" b="1" dirty="0">
              <a:solidFill>
                <a:schemeClr val="accent1"/>
              </a:solidFill>
            </a:endParaRPr>
          </a:p>
        </p:txBody>
      </p:sp>
    </p:spTree>
    <p:extLst>
      <p:ext uri="{BB962C8B-B14F-4D97-AF65-F5344CB8AC3E}">
        <p14:creationId xmlns:p14="http://schemas.microsoft.com/office/powerpoint/2010/main" val="76780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6" presetClass="emph" presetSubtype="0" fill="remove" grpId="0" nodeType="afterEffect">
                                  <p:stCondLst>
                                    <p:cond delay="0"/>
                                  </p:stCondLst>
                                  <p:childTnLst>
                                    <p:animEffect transition="out" filter="fade">
                                      <p:cBhvr>
                                        <p:cTn id="10" dur="500" tmFilter="0, 0; .2, .5; .8, .5; 1, 0"/>
                                        <p:tgtEl>
                                          <p:spTgt spid="17"/>
                                        </p:tgtEl>
                                      </p:cBhvr>
                                    </p:animEffect>
                                    <p:animScale>
                                      <p:cBhvr>
                                        <p:cTn id="11" dur="250" autoRev="1" fill="hold"/>
                                        <p:tgtEl>
                                          <p:spTgt spid="17"/>
                                        </p:tgtEl>
                                      </p:cBhvr>
                                      <p:by x="105000" y="105000"/>
                                    </p:animScale>
                                  </p:childTnLst>
                                </p:cTn>
                              </p:par>
                            </p:childTnLst>
                          </p:cTn>
                        </p:par>
                        <p:par>
                          <p:cTn id="12" fill="hold">
                            <p:stCondLst>
                              <p:cond delay="1000"/>
                            </p:stCondLst>
                            <p:childTnLst>
                              <p:par>
                                <p:cTn id="13" presetID="26" presetClass="emph" presetSubtype="0" fill="hold" grpId="1" nodeType="afterEffect">
                                  <p:stCondLst>
                                    <p:cond delay="0"/>
                                  </p:stCondLst>
                                  <p:childTnLst>
                                    <p:animEffect transition="out" filter="fade">
                                      <p:cBhvr>
                                        <p:cTn id="14" dur="1000" tmFilter="0, 0; .2, .5; .8, .5; 1, 0"/>
                                        <p:tgtEl>
                                          <p:spTgt spid="17"/>
                                        </p:tgtEl>
                                      </p:cBhvr>
                                    </p:animEffect>
                                    <p:animScale>
                                      <p:cBhvr>
                                        <p:cTn id="15" dur="500" autoRev="1" fill="hold"/>
                                        <p:tgtEl>
                                          <p:spTgt spid="17"/>
                                        </p:tgtEl>
                                      </p:cBhvr>
                                      <p:by x="105000" y="105000"/>
                                    </p:animScale>
                                  </p:childTnLst>
                                </p:cTn>
                              </p:par>
                            </p:childTnLst>
                          </p:cTn>
                        </p:par>
                        <p:par>
                          <p:cTn id="16" fill="hold">
                            <p:stCondLst>
                              <p:cond delay="2000"/>
                            </p:stCondLst>
                            <p:childTnLst>
                              <p:par>
                                <p:cTn id="17" presetID="26" presetClass="emph" presetSubtype="0" fill="hold" grpId="2" nodeType="afterEffect">
                                  <p:stCondLst>
                                    <p:cond delay="0"/>
                                  </p:stCondLst>
                                  <p:childTnLst>
                                    <p:animEffect transition="out" filter="fade">
                                      <p:cBhvr>
                                        <p:cTn id="18" dur="1000" tmFilter="0, 0; .2, .5; .8, .5; 1, 0"/>
                                        <p:tgtEl>
                                          <p:spTgt spid="17"/>
                                        </p:tgtEl>
                                      </p:cBhvr>
                                    </p:animEffect>
                                    <p:animScale>
                                      <p:cBhvr>
                                        <p:cTn id="19" dur="500" autoRev="1" fill="hold"/>
                                        <p:tgtEl>
                                          <p:spTgt spid="17"/>
                                        </p:tgtEl>
                                      </p:cBhvr>
                                      <p:by x="105000" y="105000"/>
                                    </p:animScale>
                                  </p:childTnLst>
                                </p:cTn>
                              </p:par>
                            </p:childTnLst>
                          </p:cTn>
                        </p:par>
                        <p:par>
                          <p:cTn id="20" fill="hold">
                            <p:stCondLst>
                              <p:cond delay="3000"/>
                            </p:stCondLst>
                            <p:childTnLst>
                              <p:par>
                                <p:cTn id="21" presetID="26" presetClass="emph" presetSubtype="0" fill="hold" grpId="3" nodeType="afterEffect">
                                  <p:stCondLst>
                                    <p:cond delay="0"/>
                                  </p:stCondLst>
                                  <p:childTnLst>
                                    <p:animEffect transition="out" filter="fade">
                                      <p:cBhvr>
                                        <p:cTn id="22" dur="1000" tmFilter="0, 0; .2, .5; .8, .5; 1, 0"/>
                                        <p:tgtEl>
                                          <p:spTgt spid="17"/>
                                        </p:tgtEl>
                                      </p:cBhvr>
                                    </p:animEffect>
                                    <p:animScale>
                                      <p:cBhvr>
                                        <p:cTn id="23" dur="500" autoRev="1" fill="hold"/>
                                        <p:tgtEl>
                                          <p:spTgt spid="17"/>
                                        </p:tgtEl>
                                      </p:cBhvr>
                                      <p:by x="105000" y="105000"/>
                                    </p:animScale>
                                  </p:childTnLst>
                                </p:cTn>
                              </p:par>
                            </p:childTnLst>
                          </p:cTn>
                        </p:par>
                        <p:par>
                          <p:cTn id="24" fill="hold">
                            <p:stCondLst>
                              <p:cond delay="4000"/>
                            </p:stCondLst>
                            <p:childTnLst>
                              <p:par>
                                <p:cTn id="25" presetID="26" presetClass="emph" presetSubtype="0" fill="hold" grpId="4" nodeType="afterEffect">
                                  <p:stCondLst>
                                    <p:cond delay="0"/>
                                  </p:stCondLst>
                                  <p:childTnLst>
                                    <p:animEffect transition="out" filter="fade">
                                      <p:cBhvr>
                                        <p:cTn id="26" dur="1000" tmFilter="0, 0; .2, .5; .8, .5; 1, 0"/>
                                        <p:tgtEl>
                                          <p:spTgt spid="17"/>
                                        </p:tgtEl>
                                      </p:cBhvr>
                                    </p:animEffect>
                                    <p:animScale>
                                      <p:cBhvr>
                                        <p:cTn id="27" dur="500" autoRev="1" fill="hold"/>
                                        <p:tgtEl>
                                          <p:spTgt spid="17"/>
                                        </p:tgtEl>
                                      </p:cBhvr>
                                      <p:by x="105000" y="105000"/>
                                    </p:animScale>
                                  </p:childTnLst>
                                </p:cTn>
                              </p:par>
                            </p:childTnLst>
                          </p:cTn>
                        </p:par>
                        <p:par>
                          <p:cTn id="28" fill="hold">
                            <p:stCondLst>
                              <p:cond delay="5000"/>
                            </p:stCondLst>
                            <p:childTnLst>
                              <p:par>
                                <p:cTn id="29" presetID="26" presetClass="emph" presetSubtype="0" fill="hold" grpId="5" nodeType="afterEffect">
                                  <p:stCondLst>
                                    <p:cond delay="0"/>
                                  </p:stCondLst>
                                  <p:childTnLst>
                                    <p:animEffect transition="out" filter="fade">
                                      <p:cBhvr>
                                        <p:cTn id="30" dur="1000" tmFilter="0, 0; .2, .5; .8, .5; 1, 0"/>
                                        <p:tgtEl>
                                          <p:spTgt spid="17"/>
                                        </p:tgtEl>
                                      </p:cBhvr>
                                    </p:animEffect>
                                    <p:animScale>
                                      <p:cBhvr>
                                        <p:cTn id="31" dur="500" autoRev="1" fill="hold"/>
                                        <p:tgtEl>
                                          <p:spTgt spid="17"/>
                                        </p:tgtEl>
                                      </p:cBhvr>
                                      <p:by x="105000" y="105000"/>
                                    </p:animScale>
                                  </p:childTnLst>
                                </p:cTn>
                              </p:par>
                            </p:childTnLst>
                          </p:cTn>
                        </p:par>
                        <p:par>
                          <p:cTn id="32" fill="hold">
                            <p:stCondLst>
                              <p:cond delay="6000"/>
                            </p:stCondLst>
                            <p:childTnLst>
                              <p:par>
                                <p:cTn id="33" presetID="26" presetClass="emph" presetSubtype="0" fill="hold" grpId="6" nodeType="afterEffect">
                                  <p:stCondLst>
                                    <p:cond delay="0"/>
                                  </p:stCondLst>
                                  <p:childTnLst>
                                    <p:animEffect transition="out" filter="fade">
                                      <p:cBhvr>
                                        <p:cTn id="34" dur="1000" tmFilter="0, 0; .2, .5; .8, .5; 1, 0"/>
                                        <p:tgtEl>
                                          <p:spTgt spid="17"/>
                                        </p:tgtEl>
                                      </p:cBhvr>
                                    </p:animEffect>
                                    <p:animScale>
                                      <p:cBhvr>
                                        <p:cTn id="35" dur="5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17" grpId="3" animBg="1"/>
      <p:bldP spid="17" grpId="4" animBg="1"/>
      <p:bldP spid="17" grpId="5" animBg="1"/>
      <p:bldP spid="17" grpId="6"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igarashi\AppData\Local\Microsoft\Windows\Temporary Internet Files\Content.IE5\W96WH0QV\MP9004277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076" y="195536"/>
            <a:ext cx="1272831" cy="127283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3424735" y="1588745"/>
            <a:ext cx="2262158" cy="369332"/>
          </a:xfrm>
          <a:prstGeom prst="rect">
            <a:avLst/>
          </a:prstGeom>
          <a:noFill/>
        </p:spPr>
        <p:txBody>
          <a:bodyPr wrap="none" rtlCol="0">
            <a:spAutoFit/>
          </a:bodyPr>
          <a:lstStyle/>
          <a:p>
            <a:pPr algn="ctr"/>
            <a:r>
              <a:rPr kumimoji="1" lang="ja-JP" altLang="en-US" dirty="0" smtClean="0">
                <a:solidFill>
                  <a:schemeClr val="bg2">
                    <a:lumMod val="50000"/>
                  </a:schemeClr>
                </a:solidFill>
                <a:latin typeface="ヒラギノ角ゴ Pro W6"/>
              </a:rPr>
              <a:t>修士課程（２年間）</a:t>
            </a:r>
            <a:endParaRPr kumimoji="1" lang="en-US" altLang="ja-JP" dirty="0" smtClean="0">
              <a:solidFill>
                <a:schemeClr val="bg2">
                  <a:lumMod val="50000"/>
                </a:schemeClr>
              </a:solidFill>
              <a:latin typeface="ヒラギノ角ゴ Pro W6"/>
            </a:endParaRPr>
          </a:p>
        </p:txBody>
      </p:sp>
      <p:sp>
        <p:nvSpPr>
          <p:cNvPr id="2" name="タイトル 1"/>
          <p:cNvSpPr>
            <a:spLocks noGrp="1"/>
          </p:cNvSpPr>
          <p:nvPr>
            <p:ph type="title"/>
          </p:nvPr>
        </p:nvSpPr>
        <p:spPr/>
        <p:txBody>
          <a:bodyPr/>
          <a:lstStyle/>
          <a:p>
            <a:r>
              <a:rPr kumimoji="1" lang="ja-JP" altLang="en-US" dirty="0" smtClean="0"/>
              <a:t>大学院組織</a:t>
            </a:r>
            <a:endParaRPr kumimoji="1" lang="ja-JP" altLang="en-US" sz="3600" dirty="0"/>
          </a:p>
        </p:txBody>
      </p:sp>
      <p:sp>
        <p:nvSpPr>
          <p:cNvPr id="8" name="テキスト ボックス 7"/>
          <p:cNvSpPr txBox="1"/>
          <p:nvPr/>
        </p:nvSpPr>
        <p:spPr>
          <a:xfrm>
            <a:off x="680398" y="1588745"/>
            <a:ext cx="2262158" cy="369332"/>
          </a:xfrm>
          <a:prstGeom prst="rect">
            <a:avLst/>
          </a:prstGeom>
          <a:noFill/>
        </p:spPr>
        <p:txBody>
          <a:bodyPr wrap="none" rtlCol="0">
            <a:spAutoFit/>
          </a:bodyPr>
          <a:lstStyle/>
          <a:p>
            <a:pPr algn="ctr"/>
            <a:r>
              <a:rPr kumimoji="1" lang="ja-JP" altLang="en-US" dirty="0" smtClean="0">
                <a:solidFill>
                  <a:schemeClr val="bg2">
                    <a:lumMod val="50000"/>
                  </a:schemeClr>
                </a:solidFill>
                <a:latin typeface="ヒラギノ角ゴ Pro W6"/>
              </a:rPr>
              <a:t>大学学部（４年間）</a:t>
            </a:r>
            <a:endParaRPr kumimoji="1" lang="en-US" altLang="ja-JP" dirty="0" smtClean="0">
              <a:solidFill>
                <a:schemeClr val="bg2">
                  <a:lumMod val="50000"/>
                </a:schemeClr>
              </a:solidFill>
              <a:latin typeface="ヒラギノ角ゴ Pro W6"/>
            </a:endParaRPr>
          </a:p>
        </p:txBody>
      </p:sp>
      <p:grpSp>
        <p:nvGrpSpPr>
          <p:cNvPr id="15" name="グループ化 14"/>
          <p:cNvGrpSpPr/>
          <p:nvPr/>
        </p:nvGrpSpPr>
        <p:grpSpPr>
          <a:xfrm>
            <a:off x="3334227" y="1468367"/>
            <a:ext cx="2409324" cy="3697053"/>
            <a:chOff x="3320124" y="1673881"/>
            <a:chExt cx="2409324" cy="3371722"/>
          </a:xfrm>
        </p:grpSpPr>
        <p:grpSp>
          <p:nvGrpSpPr>
            <p:cNvPr id="13" name="グループ化 12"/>
            <p:cNvGrpSpPr/>
            <p:nvPr/>
          </p:nvGrpSpPr>
          <p:grpSpPr>
            <a:xfrm>
              <a:off x="3320124" y="1673881"/>
              <a:ext cx="2409324" cy="3371722"/>
              <a:chOff x="3327400" y="1720850"/>
              <a:chExt cx="2409324" cy="3371722"/>
            </a:xfrm>
          </p:grpSpPr>
          <p:sp>
            <p:nvSpPr>
              <p:cNvPr id="11" name="角丸四角形 10"/>
              <p:cNvSpPr/>
              <p:nvPr/>
            </p:nvSpPr>
            <p:spPr>
              <a:xfrm>
                <a:off x="3327400" y="1720850"/>
                <a:ext cx="2409324" cy="3298896"/>
              </a:xfrm>
              <a:prstGeom prst="roundRect">
                <a:avLst>
                  <a:gd name="adj" fmla="val 2222"/>
                </a:avLst>
              </a:prstGeom>
              <a:solidFill>
                <a:schemeClr val="accent3">
                  <a:lumMod val="20000"/>
                  <a:lumOff val="80000"/>
                </a:schemeClr>
              </a:solidFill>
              <a:ln>
                <a:noFill/>
              </a:ln>
              <a:effectLst>
                <a:glow rad="63500">
                  <a:schemeClr val="accent1">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テキスト ボックス 11"/>
              <p:cNvSpPr txBox="1"/>
              <p:nvPr/>
            </p:nvSpPr>
            <p:spPr>
              <a:xfrm>
                <a:off x="3648740" y="4723240"/>
                <a:ext cx="1800493" cy="369332"/>
              </a:xfrm>
              <a:prstGeom prst="rect">
                <a:avLst/>
              </a:prstGeom>
              <a:noFill/>
            </p:spPr>
            <p:txBody>
              <a:bodyPr wrap="none" rtlCol="0">
                <a:spAutoFit/>
              </a:bodyPr>
              <a:lstStyle/>
              <a:p>
                <a:pPr algn="ctr"/>
                <a:r>
                  <a:rPr kumimoji="1" lang="ja-JP" altLang="en-US" b="1" dirty="0" smtClean="0">
                    <a:solidFill>
                      <a:schemeClr val="accent1"/>
                    </a:solidFill>
                    <a:effectLst>
                      <a:outerShdw blurRad="38100" dist="38100" dir="2700000" algn="tl">
                        <a:srgbClr val="000000">
                          <a:alpha val="43137"/>
                        </a:srgbClr>
                      </a:outerShdw>
                    </a:effectLst>
                  </a:rPr>
                  <a:t>本日のトピック</a:t>
                </a:r>
                <a:endParaRPr kumimoji="1" lang="ja-JP" altLang="en-US" b="1" dirty="0">
                  <a:solidFill>
                    <a:schemeClr val="accent1"/>
                  </a:solidFill>
                  <a:effectLst>
                    <a:outerShdw blurRad="38100" dist="38100" dir="2700000" algn="tl">
                      <a:srgbClr val="000000">
                        <a:alpha val="43137"/>
                      </a:srgbClr>
                    </a:outerShdw>
                  </a:effectLst>
                </a:endParaRPr>
              </a:p>
            </p:txBody>
          </p:sp>
        </p:grpSp>
        <p:sp>
          <p:nvSpPr>
            <p:cNvPr id="9" name="テキスト ボックス 8"/>
            <p:cNvSpPr txBox="1"/>
            <p:nvPr/>
          </p:nvSpPr>
          <p:spPr>
            <a:xfrm>
              <a:off x="3424735" y="1807229"/>
              <a:ext cx="2262158" cy="369332"/>
            </a:xfrm>
            <a:prstGeom prst="rect">
              <a:avLst/>
            </a:prstGeom>
            <a:noFill/>
          </p:spPr>
          <p:txBody>
            <a:bodyPr wrap="none" rtlCol="0">
              <a:spAutoFit/>
            </a:bodyPr>
            <a:lstStyle/>
            <a:p>
              <a:pPr algn="ctr"/>
              <a:r>
                <a:rPr kumimoji="1" lang="ja-JP" altLang="en-US" b="1" dirty="0" smtClean="0">
                  <a:solidFill>
                    <a:schemeClr val="accent1"/>
                  </a:solidFill>
                  <a:latin typeface="ヒラギノ角ゴ Pro W6"/>
                </a:rPr>
                <a:t>修士</a:t>
              </a:r>
              <a:r>
                <a:rPr lang="ja-JP" altLang="en-US" b="1" dirty="0">
                  <a:solidFill>
                    <a:schemeClr val="accent1"/>
                  </a:solidFill>
                  <a:latin typeface="ヒラギノ角ゴ Pro W6"/>
                </a:rPr>
                <a:t>課程</a:t>
              </a:r>
              <a:r>
                <a:rPr kumimoji="1" lang="ja-JP" altLang="en-US" b="1" dirty="0" smtClean="0">
                  <a:solidFill>
                    <a:schemeClr val="accent1"/>
                  </a:solidFill>
                  <a:latin typeface="ヒラギノ角ゴ Pro W6"/>
                </a:rPr>
                <a:t>（２年間）</a:t>
              </a:r>
              <a:endParaRPr kumimoji="1" lang="en-US" altLang="ja-JP" b="1" dirty="0" smtClean="0">
                <a:solidFill>
                  <a:schemeClr val="accent1"/>
                </a:solidFill>
                <a:latin typeface="ヒラギノ角ゴ Pro W6"/>
              </a:endParaRPr>
            </a:p>
          </p:txBody>
        </p:sp>
      </p:grpSp>
      <p:sp>
        <p:nvSpPr>
          <p:cNvPr id="10" name="テキスト ボックス 9"/>
          <p:cNvSpPr txBox="1"/>
          <p:nvPr/>
        </p:nvSpPr>
        <p:spPr>
          <a:xfrm>
            <a:off x="6310476" y="1588745"/>
            <a:ext cx="2262158" cy="369332"/>
          </a:xfrm>
          <a:prstGeom prst="rect">
            <a:avLst/>
          </a:prstGeom>
          <a:noFill/>
        </p:spPr>
        <p:txBody>
          <a:bodyPr wrap="none" rtlCol="0">
            <a:spAutoFit/>
          </a:bodyPr>
          <a:lstStyle/>
          <a:p>
            <a:pPr algn="ctr"/>
            <a:r>
              <a:rPr lang="ja-JP" altLang="en-US" dirty="0">
                <a:solidFill>
                  <a:schemeClr val="bg2">
                    <a:lumMod val="50000"/>
                  </a:schemeClr>
                </a:solidFill>
                <a:latin typeface="ヒラギノ角ゴ Pro W6"/>
              </a:rPr>
              <a:t>博士課程（３年間）</a:t>
            </a:r>
            <a:endParaRPr lang="en-US" altLang="ja-JP" dirty="0">
              <a:solidFill>
                <a:schemeClr val="bg2">
                  <a:lumMod val="50000"/>
                </a:schemeClr>
              </a:solidFill>
              <a:latin typeface="ヒラギノ角ゴ Pro W6"/>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025974399"/>
              </p:ext>
            </p:extLst>
          </p:nvPr>
        </p:nvGraphicFramePr>
        <p:xfrm>
          <a:off x="298425" y="2037930"/>
          <a:ext cx="8480928" cy="2722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735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5" descr="C:\Users\igarashi\AppData\Local\Microsoft\Windows\Temporary Internet Files\Content.IE5\1KWN8N1G\MC900437113[1].wmf"/>
          <p:cNvPicPr>
            <a:picLocks noChangeAspect="1" noChangeArrowheads="1"/>
          </p:cNvPicPr>
          <p:nvPr/>
        </p:nvPicPr>
        <p:blipFill>
          <a:blip r:embed="rId2"/>
          <a:srcRect/>
          <a:stretch>
            <a:fillRect/>
          </a:stretch>
        </p:blipFill>
        <p:spPr bwMode="auto">
          <a:xfrm>
            <a:off x="6965576" y="1717306"/>
            <a:ext cx="1899391" cy="1761454"/>
          </a:xfrm>
          <a:prstGeom prst="rect">
            <a:avLst/>
          </a:prstGeom>
          <a:noFill/>
          <a:ln w="9525">
            <a:noFill/>
            <a:miter lim="800000"/>
            <a:headEnd/>
            <a:tailEnd/>
          </a:ln>
        </p:spPr>
      </p:pic>
      <p:sp>
        <p:nvSpPr>
          <p:cNvPr id="2" name="タイトル 1"/>
          <p:cNvSpPr>
            <a:spLocks noGrp="1"/>
          </p:cNvSpPr>
          <p:nvPr>
            <p:ph type="title"/>
          </p:nvPr>
        </p:nvSpPr>
        <p:spPr/>
        <p:txBody>
          <a:bodyPr/>
          <a:lstStyle/>
          <a:p>
            <a:r>
              <a:rPr kumimoji="1" lang="ja-JP" altLang="en-US" dirty="0" smtClean="0"/>
              <a:t>人生を長い目で考えてみよう</a:t>
            </a:r>
            <a:endParaRPr kumimoji="1" lang="ja-JP" altLang="en-US" dirty="0"/>
          </a:p>
        </p:txBody>
      </p:sp>
      <p:sp>
        <p:nvSpPr>
          <p:cNvPr id="3" name="コンテンツ プレースホルダー 2"/>
          <p:cNvSpPr>
            <a:spLocks noGrp="1"/>
          </p:cNvSpPr>
          <p:nvPr>
            <p:ph idx="1"/>
          </p:nvPr>
        </p:nvSpPr>
        <p:spPr>
          <a:xfrm>
            <a:off x="457198" y="1460384"/>
            <a:ext cx="6371002" cy="3165931"/>
          </a:xfrm>
        </p:spPr>
        <p:txBody>
          <a:bodyPr/>
          <a:lstStyle/>
          <a:p>
            <a:r>
              <a:rPr kumimoji="1" lang="en-US" altLang="ja-JP" dirty="0" smtClean="0"/>
              <a:t>40</a:t>
            </a:r>
            <a:r>
              <a:rPr kumimoji="1" lang="ja-JP" altLang="en-US" dirty="0" smtClean="0"/>
              <a:t>年間の長い社会人生活</a:t>
            </a:r>
            <a:r>
              <a:rPr lang="ja-JP" altLang="en-US" dirty="0" smtClean="0"/>
              <a:t>，</a:t>
            </a:r>
            <a:r>
              <a:rPr lang="ja-JP" altLang="en-US" b="1" u="sng" dirty="0" smtClean="0">
                <a:solidFill>
                  <a:schemeClr val="accent1"/>
                </a:solidFill>
                <a:effectLst>
                  <a:outerShdw blurRad="38100" dist="38100" dir="2700000" algn="tl">
                    <a:srgbClr val="000000">
                      <a:alpha val="43137"/>
                    </a:srgbClr>
                  </a:outerShdw>
                </a:effectLst>
              </a:rPr>
              <a:t>あなたはどんなスキルを武器に</a:t>
            </a:r>
            <a:r>
              <a:rPr lang="ja-JP" altLang="en-US" dirty="0" smtClean="0"/>
              <a:t>働こうと思って</a:t>
            </a:r>
            <a:r>
              <a:rPr lang="ja-JP" altLang="en-US" dirty="0"/>
              <a:t>いますか？</a:t>
            </a:r>
          </a:p>
        </p:txBody>
      </p:sp>
      <p:sp>
        <p:nvSpPr>
          <p:cNvPr id="13" name="テキスト ボックス 12"/>
          <p:cNvSpPr txBox="1"/>
          <p:nvPr/>
        </p:nvSpPr>
        <p:spPr bwMode="auto">
          <a:xfrm>
            <a:off x="8351367" y="3582458"/>
            <a:ext cx="646331" cy="369332"/>
          </a:xfrm>
          <a:prstGeom prst="rect">
            <a:avLst/>
          </a:prstGeom>
          <a:noFill/>
        </p:spPr>
        <p:txBody>
          <a:bodyPr wrap="none">
            <a:spAutoFit/>
          </a:bodyPr>
          <a:lstStyle/>
          <a:p>
            <a:pPr>
              <a:spcBef>
                <a:spcPct val="50000"/>
              </a:spcBef>
              <a:defRPr/>
            </a:pPr>
            <a:r>
              <a:rPr lang="ja-JP" altLang="en-US" dirty="0" smtClean="0">
                <a:solidFill>
                  <a:schemeClr val="accent6"/>
                </a:solidFill>
                <a:latin typeface="+mj-ea"/>
                <a:ea typeface="+mj-ea"/>
              </a:rPr>
              <a:t>定年</a:t>
            </a:r>
            <a:endParaRPr lang="ja-JP" altLang="en-US" dirty="0">
              <a:solidFill>
                <a:schemeClr val="accent6"/>
              </a:solidFill>
              <a:latin typeface="+mj-ea"/>
              <a:ea typeface="+mj-ea"/>
            </a:endParaRPr>
          </a:p>
        </p:txBody>
      </p:sp>
      <p:sp>
        <p:nvSpPr>
          <p:cNvPr id="19" name="テキスト ボックス 18"/>
          <p:cNvSpPr txBox="1"/>
          <p:nvPr/>
        </p:nvSpPr>
        <p:spPr bwMode="auto">
          <a:xfrm>
            <a:off x="555428" y="2940088"/>
            <a:ext cx="1452642" cy="400110"/>
          </a:xfrm>
          <a:prstGeom prst="rect">
            <a:avLst/>
          </a:prstGeom>
          <a:noFill/>
        </p:spPr>
        <p:txBody>
          <a:bodyPr wrap="none">
            <a:spAutoFit/>
          </a:bodyPr>
          <a:lstStyle/>
          <a:p>
            <a:pPr algn="ctr">
              <a:lnSpc>
                <a:spcPts val="2400"/>
              </a:lnSpc>
              <a:spcBef>
                <a:spcPts val="0"/>
              </a:spcBef>
              <a:defRPr/>
            </a:pPr>
            <a:r>
              <a:rPr lang="ja-JP" altLang="en-US" dirty="0" smtClean="0">
                <a:solidFill>
                  <a:schemeClr val="bg2">
                    <a:lumMod val="50000"/>
                  </a:schemeClr>
                </a:solidFill>
                <a:latin typeface="+mj-ea"/>
                <a:ea typeface="+mj-ea"/>
              </a:rPr>
              <a:t>大学</a:t>
            </a:r>
            <a:r>
              <a:rPr lang="en-US" altLang="ja-JP" dirty="0" smtClean="0">
                <a:solidFill>
                  <a:schemeClr val="bg2">
                    <a:lumMod val="50000"/>
                  </a:schemeClr>
                </a:solidFill>
                <a:latin typeface="+mj-ea"/>
                <a:ea typeface="+mj-ea"/>
              </a:rPr>
              <a:t>(4</a:t>
            </a:r>
            <a:r>
              <a:rPr lang="ja-JP" altLang="en-US" dirty="0" smtClean="0">
                <a:solidFill>
                  <a:schemeClr val="bg2">
                    <a:lumMod val="50000"/>
                  </a:schemeClr>
                </a:solidFill>
                <a:latin typeface="+mj-ea"/>
                <a:ea typeface="+mj-ea"/>
              </a:rPr>
              <a:t>年間</a:t>
            </a:r>
            <a:r>
              <a:rPr lang="en-US" altLang="ja-JP" dirty="0" smtClean="0">
                <a:solidFill>
                  <a:schemeClr val="bg2">
                    <a:lumMod val="50000"/>
                  </a:schemeClr>
                </a:solidFill>
                <a:latin typeface="+mj-ea"/>
                <a:ea typeface="+mj-ea"/>
              </a:rPr>
              <a:t>)</a:t>
            </a:r>
            <a:endParaRPr lang="ja-JP" altLang="en-US" dirty="0">
              <a:solidFill>
                <a:schemeClr val="bg2">
                  <a:lumMod val="50000"/>
                </a:schemeClr>
              </a:solidFill>
              <a:latin typeface="+mj-ea"/>
              <a:ea typeface="+mj-ea"/>
            </a:endParaRPr>
          </a:p>
        </p:txBody>
      </p:sp>
      <p:grpSp>
        <p:nvGrpSpPr>
          <p:cNvPr id="15" name="グループ化 14"/>
          <p:cNvGrpSpPr/>
          <p:nvPr/>
        </p:nvGrpSpPr>
        <p:grpSpPr>
          <a:xfrm>
            <a:off x="419015" y="3888636"/>
            <a:ext cx="8512009" cy="352444"/>
            <a:chOff x="495215" y="3479061"/>
            <a:chExt cx="8512009" cy="352444"/>
          </a:xfrm>
        </p:grpSpPr>
        <p:sp>
          <p:nvSpPr>
            <p:cNvPr id="7" name="右矢印 6"/>
            <p:cNvSpPr/>
            <p:nvPr/>
          </p:nvSpPr>
          <p:spPr>
            <a:xfrm>
              <a:off x="1071163" y="3479061"/>
              <a:ext cx="7936061" cy="352444"/>
            </a:xfrm>
            <a:prstGeom prst="rightArrow">
              <a:avLst>
                <a:gd name="adj1" fmla="val 68021"/>
                <a:gd name="adj2" fmla="val 50000"/>
              </a:avLst>
            </a:prstGeom>
            <a:solidFill>
              <a:schemeClr val="accent3">
                <a:lumMod val="20000"/>
                <a:lumOff val="80000"/>
              </a:schemeClr>
            </a:solidFill>
            <a:ln/>
          </p:spPr>
          <p:style>
            <a:lnRef idx="1">
              <a:schemeClr val="accent5"/>
            </a:lnRef>
            <a:fillRef idx="1003">
              <a:schemeClr val="dk2"/>
            </a:fillRef>
            <a:effectRef idx="2">
              <a:schemeClr val="accent5"/>
            </a:effectRef>
            <a:fontRef idx="minor">
              <a:schemeClr val="lt1"/>
            </a:fontRef>
          </p:style>
          <p:txBody>
            <a:bodyPr rtlCol="0" anchor="ctr"/>
            <a:lstStyle/>
            <a:p>
              <a:pPr algn="ctr"/>
              <a:endParaRPr kumimoji="1" lang="ja-JP" altLang="en-US" sz="3200" dirty="0">
                <a:solidFill>
                  <a:srgbClr val="00206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0" name="ストライプ矢印 19"/>
            <p:cNvSpPr/>
            <p:nvPr/>
          </p:nvSpPr>
          <p:spPr bwMode="auto">
            <a:xfrm>
              <a:off x="495215" y="3540194"/>
              <a:ext cx="545196" cy="261928"/>
            </a:xfrm>
            <a:prstGeom prst="stripedRightArrow">
              <a:avLst>
                <a:gd name="adj1" fmla="val 64120"/>
                <a:gd name="adj2" fmla="val 55883"/>
              </a:avLst>
            </a:prstGeom>
            <a:solidFill>
              <a:srgbClr val="CCCCFF"/>
            </a:solidFill>
            <a:ln/>
            <a:extLst/>
          </p:spPr>
          <p:style>
            <a:lnRef idx="1">
              <a:schemeClr val="accent5"/>
            </a:lnRef>
            <a:fillRef idx="3">
              <a:schemeClr val="accent5"/>
            </a:fillRef>
            <a:effectRef idx="2">
              <a:schemeClr val="accent5"/>
            </a:effectRef>
            <a:fontRef idx="minor">
              <a:schemeClr val="lt1"/>
            </a:fontRef>
          </p:style>
          <p:txBody>
            <a:bodyPr wrap="square" anchor="ctr">
              <a:spAutoFit/>
            </a:bodyPr>
            <a:lstStyle/>
            <a:p>
              <a:pPr algn="ctr">
                <a:spcBef>
                  <a:spcPct val="50000"/>
                </a:spcBef>
                <a:defRPr/>
              </a:pPr>
              <a:endParaRPr lang="ja-JP" altLang="en-US" sz="4000"/>
            </a:p>
          </p:txBody>
        </p:sp>
      </p:grpSp>
      <p:sp>
        <p:nvSpPr>
          <p:cNvPr id="21" name="正方形/長方形 20"/>
          <p:cNvSpPr/>
          <p:nvPr/>
        </p:nvSpPr>
        <p:spPr>
          <a:xfrm>
            <a:off x="3661949" y="3536292"/>
            <a:ext cx="3166251" cy="461665"/>
          </a:xfrm>
          <a:prstGeom prst="rect">
            <a:avLst/>
          </a:prstGeom>
        </p:spPr>
        <p:txBody>
          <a:bodyPr wrap="none">
            <a:spAutoFit/>
          </a:bodyPr>
          <a:lstStyle/>
          <a:p>
            <a:pPr algn="ctr"/>
            <a:r>
              <a:rPr lang="ja-JP" altLang="en-US" sz="2400" b="1" dirty="0" smtClean="0">
                <a:solidFill>
                  <a:schemeClr val="accent1"/>
                </a:solidFill>
                <a:effectLst>
                  <a:outerShdw blurRad="38100" dist="38100" dir="2700000" algn="tl">
                    <a:srgbClr val="000000">
                      <a:alpha val="43137"/>
                    </a:srgbClr>
                  </a:outerShdw>
                </a:effectLst>
                <a:latin typeface="+mj-ea"/>
                <a:ea typeface="+mj-ea"/>
              </a:rPr>
              <a:t>社会人生活 </a:t>
            </a:r>
            <a:r>
              <a:rPr lang="ja-JP" altLang="en-US" sz="2400" b="1" dirty="0">
                <a:solidFill>
                  <a:schemeClr val="accent1"/>
                </a:solidFill>
                <a:effectLst>
                  <a:outerShdw blurRad="38100" dist="38100" dir="2700000" algn="tl">
                    <a:srgbClr val="000000">
                      <a:alpha val="43137"/>
                    </a:srgbClr>
                  </a:outerShdw>
                </a:effectLst>
                <a:latin typeface="+mj-ea"/>
                <a:ea typeface="+mj-ea"/>
              </a:rPr>
              <a:t>約</a:t>
            </a:r>
            <a:r>
              <a:rPr lang="en-US" altLang="ja-JP" sz="2400" b="1" dirty="0">
                <a:solidFill>
                  <a:schemeClr val="accent1"/>
                </a:solidFill>
                <a:effectLst>
                  <a:outerShdw blurRad="38100" dist="38100" dir="2700000" algn="tl">
                    <a:srgbClr val="000000">
                      <a:alpha val="43137"/>
                    </a:srgbClr>
                  </a:outerShdw>
                </a:effectLst>
                <a:latin typeface="+mj-ea"/>
                <a:ea typeface="+mj-ea"/>
              </a:rPr>
              <a:t>40</a:t>
            </a:r>
            <a:r>
              <a:rPr lang="ja-JP" altLang="en-US" sz="2400" b="1" dirty="0">
                <a:solidFill>
                  <a:schemeClr val="accent1"/>
                </a:solidFill>
                <a:effectLst>
                  <a:outerShdw blurRad="38100" dist="38100" dir="2700000" algn="tl">
                    <a:srgbClr val="000000">
                      <a:alpha val="43137"/>
                    </a:srgbClr>
                  </a:outerShdw>
                </a:effectLst>
                <a:latin typeface="+mj-ea"/>
                <a:ea typeface="+mj-ea"/>
              </a:rPr>
              <a:t>年間</a:t>
            </a:r>
          </a:p>
        </p:txBody>
      </p:sp>
      <p:cxnSp>
        <p:nvCxnSpPr>
          <p:cNvPr id="8" name="直線矢印コネクタ 7"/>
          <p:cNvCxnSpPr>
            <a:stCxn id="19" idx="2"/>
          </p:cNvCxnSpPr>
          <p:nvPr/>
        </p:nvCxnSpPr>
        <p:spPr>
          <a:xfrm flipH="1">
            <a:off x="739015" y="3340198"/>
            <a:ext cx="542734" cy="548438"/>
          </a:xfrm>
          <a:prstGeom prst="straightConnector1">
            <a:avLst/>
          </a:prstGeom>
          <a:ln>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26" name="グループ化 25"/>
          <p:cNvGrpSpPr/>
          <p:nvPr/>
        </p:nvGrpSpPr>
        <p:grpSpPr>
          <a:xfrm>
            <a:off x="419015" y="2786200"/>
            <a:ext cx="8512009" cy="1885803"/>
            <a:chOff x="495215" y="2395675"/>
            <a:chExt cx="8512009" cy="1885803"/>
          </a:xfrm>
        </p:grpSpPr>
        <p:sp>
          <p:nvSpPr>
            <p:cNvPr id="18" name="右矢印 17"/>
            <p:cNvSpPr/>
            <p:nvPr/>
          </p:nvSpPr>
          <p:spPr>
            <a:xfrm>
              <a:off x="1281749" y="3929034"/>
              <a:ext cx="7725475" cy="352444"/>
            </a:xfrm>
            <a:prstGeom prst="rightArrow">
              <a:avLst>
                <a:gd name="adj1" fmla="val 68021"/>
                <a:gd name="adj2" fmla="val 50000"/>
              </a:avLst>
            </a:prstGeom>
            <a:solidFill>
              <a:schemeClr val="accent3">
                <a:lumMod val="20000"/>
                <a:lumOff val="80000"/>
              </a:schemeClr>
            </a:solidFill>
            <a:ln/>
          </p:spPr>
          <p:style>
            <a:lnRef idx="1">
              <a:schemeClr val="accent5"/>
            </a:lnRef>
            <a:fillRef idx="1003">
              <a:schemeClr val="dk2"/>
            </a:fillRef>
            <a:effectRef idx="2">
              <a:schemeClr val="accent5"/>
            </a:effectRef>
            <a:fontRef idx="minor">
              <a:schemeClr val="lt1"/>
            </a:fontRef>
          </p:style>
          <p:txBody>
            <a:bodyPr rtlCol="0" anchor="ctr"/>
            <a:lstStyle/>
            <a:p>
              <a:pPr algn="ctr"/>
              <a:endParaRPr kumimoji="1" lang="ja-JP" altLang="en-US" sz="3200" dirty="0">
                <a:solidFill>
                  <a:srgbClr val="00206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16" name="ストライプ矢印 15"/>
            <p:cNvSpPr/>
            <p:nvPr/>
          </p:nvSpPr>
          <p:spPr bwMode="auto">
            <a:xfrm>
              <a:off x="495215" y="3956068"/>
              <a:ext cx="545196" cy="261928"/>
            </a:xfrm>
            <a:prstGeom prst="stripedRightArrow">
              <a:avLst>
                <a:gd name="adj1" fmla="val 64120"/>
                <a:gd name="adj2" fmla="val 55883"/>
              </a:avLst>
            </a:prstGeom>
            <a:solidFill>
              <a:srgbClr val="CCCCFF"/>
            </a:solidFill>
            <a:ln/>
            <a:extLst/>
          </p:spPr>
          <p:style>
            <a:lnRef idx="1">
              <a:schemeClr val="accent5"/>
            </a:lnRef>
            <a:fillRef idx="3">
              <a:schemeClr val="accent5"/>
            </a:fillRef>
            <a:effectRef idx="2">
              <a:schemeClr val="accent5"/>
            </a:effectRef>
            <a:fontRef idx="minor">
              <a:schemeClr val="lt1"/>
            </a:fontRef>
          </p:style>
          <p:txBody>
            <a:bodyPr wrap="square" anchor="ctr">
              <a:spAutoFit/>
            </a:bodyPr>
            <a:lstStyle/>
            <a:p>
              <a:pPr algn="ctr">
                <a:spcBef>
                  <a:spcPct val="50000"/>
                </a:spcBef>
                <a:defRPr/>
              </a:pPr>
              <a:endParaRPr lang="ja-JP" altLang="en-US" sz="4000"/>
            </a:p>
          </p:txBody>
        </p:sp>
        <p:sp>
          <p:nvSpPr>
            <p:cNvPr id="17" name="ストライプ矢印 16"/>
            <p:cNvSpPr/>
            <p:nvPr/>
          </p:nvSpPr>
          <p:spPr bwMode="auto">
            <a:xfrm>
              <a:off x="1048888" y="3956068"/>
              <a:ext cx="232861" cy="269130"/>
            </a:xfrm>
            <a:prstGeom prst="stripedRightArrow">
              <a:avLst>
                <a:gd name="adj1" fmla="val 64120"/>
                <a:gd name="adj2" fmla="val 55883"/>
              </a:avLst>
            </a:prstGeom>
            <a:solidFill>
              <a:srgbClr val="FF0000"/>
            </a:solidFill>
            <a:ln>
              <a:solidFill>
                <a:schemeClr val="accent1"/>
              </a:solidFill>
            </a:ln>
            <a:effectLst>
              <a:glow rad="228600">
                <a:schemeClr val="accent4">
                  <a:satMod val="175000"/>
                  <a:alpha val="40000"/>
                </a:schemeClr>
              </a:glow>
              <a:innerShdw blurRad="190500" dist="63500" dir="5400000">
                <a:srgbClr val="FFFFFF">
                  <a:alpha val="65000"/>
                </a:srgbClr>
              </a:innerShdw>
            </a:effectLst>
            <a:scene3d>
              <a:camera prst="orthographicFront">
                <a:rot lat="0" lon="0" rev="0"/>
              </a:camera>
              <a:lightRig rig="twoPt" dir="r">
                <a:rot lat="0" lon="0" rev="6000000"/>
              </a:lightRig>
            </a:scene3d>
            <a:extLst/>
          </p:spPr>
          <p:style>
            <a:lnRef idx="1">
              <a:schemeClr val="accent3"/>
            </a:lnRef>
            <a:fillRef idx="3">
              <a:schemeClr val="accent3"/>
            </a:fillRef>
            <a:effectRef idx="2">
              <a:schemeClr val="accent3"/>
            </a:effectRef>
            <a:fontRef idx="minor">
              <a:schemeClr val="lt1"/>
            </a:fontRef>
          </p:style>
          <p:txBody>
            <a:bodyPr wrap="square" anchor="ctr">
              <a:spAutoFit/>
            </a:bodyPr>
            <a:lstStyle/>
            <a:p>
              <a:pPr algn="ctr">
                <a:spcBef>
                  <a:spcPct val="50000"/>
                </a:spcBef>
                <a:defRPr/>
              </a:pPr>
              <a:endParaRPr lang="ja-JP" altLang="en-US" sz="4000"/>
            </a:p>
          </p:txBody>
        </p:sp>
        <p:sp>
          <p:nvSpPr>
            <p:cNvPr id="24" name="テキスト ボックス 23"/>
            <p:cNvSpPr txBox="1"/>
            <p:nvPr/>
          </p:nvSpPr>
          <p:spPr bwMode="auto">
            <a:xfrm>
              <a:off x="2488328" y="2395675"/>
              <a:ext cx="1798890" cy="707886"/>
            </a:xfrm>
            <a:prstGeom prst="rect">
              <a:avLst/>
            </a:prstGeom>
            <a:noFill/>
          </p:spPr>
          <p:txBody>
            <a:bodyPr wrap="none">
              <a:spAutoFit/>
            </a:bodyPr>
            <a:lstStyle/>
            <a:p>
              <a:pPr algn="ctr">
                <a:lnSpc>
                  <a:spcPts val="2400"/>
                </a:lnSpc>
                <a:spcBef>
                  <a:spcPts val="0"/>
                </a:spcBef>
                <a:defRPr/>
              </a:pPr>
              <a:r>
                <a:rPr lang="ja-JP" altLang="en-US" b="1" u="sng" dirty="0" smtClean="0">
                  <a:solidFill>
                    <a:schemeClr val="accent1"/>
                  </a:solidFill>
                  <a:latin typeface="+mj-ea"/>
                  <a:ea typeface="+mj-ea"/>
                </a:rPr>
                <a:t>大学院 </a:t>
              </a:r>
              <a:r>
                <a:rPr lang="en-US" altLang="ja-JP" b="1" u="sng" dirty="0" smtClean="0">
                  <a:solidFill>
                    <a:schemeClr val="accent1"/>
                  </a:solidFill>
                  <a:latin typeface="+mj-ea"/>
                  <a:ea typeface="+mj-ea"/>
                </a:rPr>
                <a:t>(2</a:t>
              </a:r>
              <a:r>
                <a:rPr lang="ja-JP" altLang="en-US" b="1" u="sng" dirty="0" smtClean="0">
                  <a:solidFill>
                    <a:schemeClr val="accent1"/>
                  </a:solidFill>
                  <a:latin typeface="+mj-ea"/>
                  <a:ea typeface="+mj-ea"/>
                </a:rPr>
                <a:t>年間</a:t>
              </a:r>
              <a:r>
                <a:rPr lang="en-US" altLang="ja-JP" b="1" u="sng" dirty="0" smtClean="0">
                  <a:solidFill>
                    <a:schemeClr val="accent1"/>
                  </a:solidFill>
                  <a:latin typeface="+mj-ea"/>
                  <a:ea typeface="+mj-ea"/>
                </a:rPr>
                <a:t>)</a:t>
              </a:r>
            </a:p>
            <a:p>
              <a:pPr algn="ctr">
                <a:lnSpc>
                  <a:spcPts val="2400"/>
                </a:lnSpc>
                <a:spcBef>
                  <a:spcPts val="0"/>
                </a:spcBef>
                <a:defRPr/>
              </a:pPr>
              <a:r>
                <a:rPr lang="ja-JP" altLang="en-US" sz="1600" b="1" dirty="0" smtClean="0">
                  <a:solidFill>
                    <a:schemeClr val="accent1"/>
                  </a:solidFill>
                  <a:latin typeface="+mj-ea"/>
                  <a:ea typeface="+mj-ea"/>
                </a:rPr>
                <a:t>本日のトピック</a:t>
              </a:r>
              <a:endParaRPr lang="ja-JP" altLang="en-US" sz="1600" b="1" dirty="0">
                <a:solidFill>
                  <a:schemeClr val="accent1"/>
                </a:solidFill>
                <a:latin typeface="+mj-ea"/>
                <a:ea typeface="+mj-ea"/>
              </a:endParaRPr>
            </a:p>
          </p:txBody>
        </p:sp>
        <p:cxnSp>
          <p:nvCxnSpPr>
            <p:cNvPr id="10" name="直線矢印コネクタ 9"/>
            <p:cNvCxnSpPr>
              <a:endCxn id="17" idx="0"/>
            </p:cNvCxnSpPr>
            <p:nvPr/>
          </p:nvCxnSpPr>
          <p:spPr>
            <a:xfrm flipH="1">
              <a:off x="1151619" y="3103561"/>
              <a:ext cx="1591581" cy="8525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5" name="テキスト ボックス 24"/>
          <p:cNvSpPr txBox="1"/>
          <p:nvPr/>
        </p:nvSpPr>
        <p:spPr bwMode="auto">
          <a:xfrm>
            <a:off x="95849" y="3582458"/>
            <a:ext cx="646331" cy="369332"/>
          </a:xfrm>
          <a:prstGeom prst="rect">
            <a:avLst/>
          </a:prstGeom>
          <a:noFill/>
        </p:spPr>
        <p:txBody>
          <a:bodyPr wrap="none">
            <a:spAutoFit/>
          </a:bodyPr>
          <a:lstStyle/>
          <a:p>
            <a:pPr>
              <a:spcBef>
                <a:spcPct val="50000"/>
              </a:spcBef>
              <a:defRPr/>
            </a:pPr>
            <a:r>
              <a:rPr lang="ja-JP" altLang="en-US" dirty="0" smtClean="0">
                <a:solidFill>
                  <a:schemeClr val="accent6"/>
                </a:solidFill>
                <a:latin typeface="+mj-ea"/>
                <a:ea typeface="+mj-ea"/>
              </a:rPr>
              <a:t>現在</a:t>
            </a:r>
            <a:endParaRPr lang="ja-JP" altLang="en-US" dirty="0">
              <a:solidFill>
                <a:schemeClr val="accent6"/>
              </a:solidFill>
              <a:latin typeface="+mj-ea"/>
              <a:ea typeface="+mj-ea"/>
            </a:endParaRPr>
          </a:p>
        </p:txBody>
      </p:sp>
    </p:spTree>
    <p:extLst>
      <p:ext uri="{BB962C8B-B14F-4D97-AF65-F5344CB8AC3E}">
        <p14:creationId xmlns:p14="http://schemas.microsoft.com/office/powerpoint/2010/main" val="326226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理工系は大学院進学率が高い</a:t>
            </a:r>
            <a:endParaRPr kumimoji="1" lang="ja-JP" altLang="en-US" dirty="0"/>
          </a:p>
        </p:txBody>
      </p:sp>
      <p:sp>
        <p:nvSpPr>
          <p:cNvPr id="3" name="コンテンツ プレースホルダー 2"/>
          <p:cNvSpPr>
            <a:spLocks noGrp="1"/>
          </p:cNvSpPr>
          <p:nvPr>
            <p:ph idx="1"/>
          </p:nvPr>
        </p:nvSpPr>
        <p:spPr>
          <a:xfrm>
            <a:off x="457199" y="1428693"/>
            <a:ext cx="6508377" cy="2097086"/>
          </a:xfrm>
        </p:spPr>
        <p:txBody>
          <a:bodyPr>
            <a:normAutofit/>
          </a:bodyPr>
          <a:lstStyle/>
          <a:p>
            <a:r>
              <a:rPr kumimoji="1" lang="ja-JP" altLang="en-US" dirty="0" smtClean="0"/>
              <a:t>理工系大学の大学院進学率</a:t>
            </a:r>
            <a:endParaRPr kumimoji="1" lang="en-US" altLang="ja-JP" dirty="0" smtClean="0"/>
          </a:p>
          <a:p>
            <a:pPr lvl="1"/>
            <a:r>
              <a:rPr lang="ja-JP" altLang="en-US" dirty="0" smtClean="0"/>
              <a:t>東京</a:t>
            </a:r>
            <a:r>
              <a:rPr lang="ja-JP" altLang="en-US" dirty="0"/>
              <a:t>工業大学工</a:t>
            </a:r>
            <a:r>
              <a:rPr lang="ja-JP" altLang="en-US" dirty="0" smtClean="0"/>
              <a:t>学部</a:t>
            </a:r>
            <a:r>
              <a:rPr lang="ja-JP" altLang="en-US" dirty="0"/>
              <a:t>　</a:t>
            </a:r>
            <a:r>
              <a:rPr lang="ja-JP" altLang="en-US" dirty="0" smtClean="0"/>
              <a:t>　</a:t>
            </a:r>
            <a:r>
              <a:rPr lang="en-US" altLang="ja-JP" b="1" dirty="0" smtClean="0">
                <a:solidFill>
                  <a:schemeClr val="accent1"/>
                </a:solidFill>
              </a:rPr>
              <a:t>87.8</a:t>
            </a:r>
            <a:r>
              <a:rPr lang="ja-JP" altLang="en-US" b="1" dirty="0" smtClean="0">
                <a:solidFill>
                  <a:schemeClr val="accent1"/>
                </a:solidFill>
              </a:rPr>
              <a:t>％</a:t>
            </a:r>
          </a:p>
          <a:p>
            <a:pPr lvl="1"/>
            <a:r>
              <a:rPr lang="ja-JP" altLang="en-US" dirty="0"/>
              <a:t>筑波大学理</a:t>
            </a:r>
            <a:r>
              <a:rPr lang="ja-JP" altLang="en-US" dirty="0" smtClean="0"/>
              <a:t>工学群　　　</a:t>
            </a:r>
            <a:r>
              <a:rPr lang="en-US" altLang="ja-JP" b="1" dirty="0" smtClean="0">
                <a:solidFill>
                  <a:schemeClr val="accent1"/>
                </a:solidFill>
              </a:rPr>
              <a:t>76.6</a:t>
            </a:r>
            <a:r>
              <a:rPr lang="ja-JP" altLang="en-US" b="1" dirty="0" smtClean="0">
                <a:solidFill>
                  <a:schemeClr val="accent1"/>
                </a:solidFill>
              </a:rPr>
              <a:t>％</a:t>
            </a:r>
            <a:endParaRPr lang="ja-JP" altLang="en-US" b="1" dirty="0">
              <a:solidFill>
                <a:schemeClr val="accent1"/>
              </a:solidFill>
            </a:endParaRPr>
          </a:p>
          <a:p>
            <a:pPr lvl="1">
              <a:buClr>
                <a:srgbClr val="990000">
                  <a:lumMod val="50000"/>
                </a:srgbClr>
              </a:buClr>
            </a:pPr>
            <a:r>
              <a:rPr lang="ja-JP" altLang="en-US" dirty="0" smtClean="0"/>
              <a:t>千葉大学工学部</a:t>
            </a:r>
            <a:r>
              <a:rPr lang="zh-CN" altLang="en-US" dirty="0" smtClean="0"/>
              <a:t>　　　</a:t>
            </a:r>
            <a:r>
              <a:rPr lang="ja-JP" altLang="en-US" dirty="0" smtClean="0"/>
              <a:t>　</a:t>
            </a:r>
            <a:r>
              <a:rPr lang="en-US" altLang="ja-JP" b="1" dirty="0" smtClean="0">
                <a:solidFill>
                  <a:srgbClr val="990000"/>
                </a:solidFill>
              </a:rPr>
              <a:t>70.4</a:t>
            </a:r>
            <a:r>
              <a:rPr lang="ja-JP" altLang="en-US" b="1" dirty="0" smtClean="0">
                <a:solidFill>
                  <a:srgbClr val="990000"/>
                </a:solidFill>
              </a:rPr>
              <a:t>％</a:t>
            </a:r>
            <a:endParaRPr lang="zh-CN" altLang="en-US" dirty="0" smtClean="0"/>
          </a:p>
          <a:p>
            <a:pPr lvl="1"/>
            <a:r>
              <a:rPr lang="ja-JP" altLang="en-US" dirty="0" smtClean="0"/>
              <a:t>東京</a:t>
            </a:r>
            <a:r>
              <a:rPr lang="ja-JP" altLang="en-US" dirty="0"/>
              <a:t>理科</a:t>
            </a:r>
            <a:r>
              <a:rPr lang="ja-JP" altLang="en-US" dirty="0" smtClean="0"/>
              <a:t>大基礎工学部　</a:t>
            </a:r>
            <a:r>
              <a:rPr lang="en-US" altLang="ja-JP" b="1" dirty="0" smtClean="0">
                <a:solidFill>
                  <a:schemeClr val="accent1"/>
                </a:solidFill>
              </a:rPr>
              <a:t>66.0</a:t>
            </a:r>
            <a:r>
              <a:rPr lang="ja-JP" altLang="en-US" b="1" dirty="0" smtClean="0">
                <a:solidFill>
                  <a:schemeClr val="accent1"/>
                </a:solidFill>
              </a:rPr>
              <a:t>％</a:t>
            </a:r>
            <a:endParaRPr lang="ja-JP" altLang="en-US" b="1" dirty="0">
              <a:solidFill>
                <a:schemeClr val="accent1"/>
              </a:solidFill>
            </a:endParaRPr>
          </a:p>
        </p:txBody>
      </p:sp>
      <p:pic>
        <p:nvPicPr>
          <p:cNvPr id="4" name="Picture 11" descr="C:\Users\igarashi\AppData\Local\Microsoft\Windows\Temporary Internet Files\Content.IE5\M5DFGZ4T\MP900422788[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965576" y="1815742"/>
            <a:ext cx="2030873" cy="2791429"/>
          </a:xfrm>
          <a:prstGeom prst="rect">
            <a:avLst/>
          </a:prstGeom>
          <a:ln>
            <a:noFill/>
          </a:ln>
          <a:effectLst>
            <a:softEdge rad="112500"/>
          </a:effectLst>
          <a:extLst/>
        </p:spPr>
      </p:pic>
      <p:sp>
        <p:nvSpPr>
          <p:cNvPr id="5" name="テキスト ボックス 4"/>
          <p:cNvSpPr txBox="1"/>
          <p:nvPr/>
        </p:nvSpPr>
        <p:spPr>
          <a:xfrm>
            <a:off x="457199" y="4044630"/>
            <a:ext cx="6375028" cy="586108"/>
          </a:xfrm>
          <a:prstGeom prst="rect">
            <a:avLst/>
          </a:prstGeom>
          <a:solidFill>
            <a:schemeClr val="accent1"/>
          </a:solidFill>
          <a:ln>
            <a:noFill/>
          </a:ln>
          <a:effectLst/>
        </p:spPr>
        <p:style>
          <a:lnRef idx="2">
            <a:schemeClr val="accent1"/>
          </a:lnRef>
          <a:fillRef idx="1">
            <a:schemeClr val="lt1"/>
          </a:fillRef>
          <a:effectRef idx="0">
            <a:schemeClr val="accent1"/>
          </a:effectRef>
          <a:fontRef idx="minor">
            <a:schemeClr val="dk1"/>
          </a:fontRef>
        </p:style>
        <p:txBody>
          <a:bodyPr wrap="square" lIns="72000" tIns="108000" bIns="36000" rtlCol="0" anchor="ctr" anchorCtr="0">
            <a:noAutofit/>
          </a:bodyPr>
          <a:lstStyle/>
          <a:p>
            <a:pPr algn="ctr"/>
            <a:r>
              <a:rPr kumimoji="1" lang="ja-JP" altLang="en-US" sz="2800" dirty="0" smtClean="0">
                <a:ln>
                  <a:solidFill>
                    <a:schemeClr val="bg1"/>
                  </a:solidFill>
                </a:ln>
                <a:solidFill>
                  <a:schemeClr val="bg1"/>
                </a:solidFill>
                <a:effectLst>
                  <a:outerShdw blurRad="38100" dist="38100" dir="2700000" algn="tl">
                    <a:srgbClr val="000000">
                      <a:alpha val="43137"/>
                    </a:srgbClr>
                  </a:outerShdw>
                </a:effectLst>
                <a:latin typeface="+mn-ea"/>
                <a:cs typeface="ヒラギノ角ゴ Pro W6"/>
              </a:rPr>
              <a:t>理工系大学生の</a:t>
            </a:r>
            <a:r>
              <a:rPr kumimoji="1" lang="ja-JP" altLang="en-US" sz="2800" b="1" dirty="0" smtClean="0">
                <a:solidFill>
                  <a:srgbClr val="FFFF00"/>
                </a:solidFill>
                <a:effectLst>
                  <a:outerShdw blurRad="38100" dist="38100" dir="2700000" algn="tl">
                    <a:srgbClr val="000000">
                      <a:alpha val="43137"/>
                    </a:srgbClr>
                  </a:outerShdw>
                </a:effectLst>
                <a:latin typeface="+mn-ea"/>
                <a:cs typeface="ヒラギノ角ゴ Pro W6"/>
              </a:rPr>
              <a:t>多くが</a:t>
            </a:r>
            <a:r>
              <a:rPr kumimoji="1" lang="ja-JP" altLang="en-US" sz="2800" dirty="0" smtClean="0">
                <a:ln>
                  <a:solidFill>
                    <a:schemeClr val="bg1"/>
                  </a:solidFill>
                </a:ln>
                <a:solidFill>
                  <a:schemeClr val="bg1"/>
                </a:solidFill>
                <a:effectLst>
                  <a:outerShdw blurRad="38100" dist="38100" dir="2700000" algn="tl">
                    <a:srgbClr val="000000">
                      <a:alpha val="43137"/>
                    </a:srgbClr>
                  </a:outerShdw>
                </a:effectLst>
                <a:latin typeface="+mn-ea"/>
                <a:cs typeface="ヒラギノ角ゴ Pro W6"/>
              </a:rPr>
              <a:t>大学院へ進学</a:t>
            </a:r>
            <a:endParaRPr kumimoji="1" lang="ja-JP" altLang="en-US" sz="2800" dirty="0">
              <a:ln>
                <a:solidFill>
                  <a:schemeClr val="bg1"/>
                </a:solidFill>
              </a:ln>
              <a:solidFill>
                <a:schemeClr val="bg1"/>
              </a:solidFill>
              <a:effectLst>
                <a:outerShdw blurRad="38100" dist="38100" dir="2700000" algn="tl">
                  <a:srgbClr val="000000">
                    <a:alpha val="43137"/>
                  </a:srgbClr>
                </a:outerShdw>
              </a:effectLst>
              <a:latin typeface="+mn-ea"/>
              <a:cs typeface="ヒラギノ角ゴ Pro W6"/>
            </a:endParaRPr>
          </a:p>
        </p:txBody>
      </p:sp>
      <p:sp>
        <p:nvSpPr>
          <p:cNvPr id="6" name="正方形/長方形 5"/>
          <p:cNvSpPr/>
          <p:nvPr/>
        </p:nvSpPr>
        <p:spPr>
          <a:xfrm>
            <a:off x="460375" y="3525778"/>
            <a:ext cx="4281941" cy="276999"/>
          </a:xfrm>
          <a:prstGeom prst="rect">
            <a:avLst/>
          </a:prstGeom>
        </p:spPr>
        <p:txBody>
          <a:bodyPr wrap="none">
            <a:spAutoFit/>
          </a:bodyPr>
          <a:lstStyle/>
          <a:p>
            <a:r>
              <a:rPr lang="ja-JP" altLang="en-US" sz="1200" dirty="0" smtClean="0">
                <a:solidFill>
                  <a:schemeClr val="bg2">
                    <a:lumMod val="50000"/>
                  </a:schemeClr>
                </a:solidFill>
                <a:latin typeface="+mj-ea"/>
                <a:ea typeface="+mj-ea"/>
              </a:rPr>
              <a:t>出典：「大学ランキング</a:t>
            </a:r>
            <a:r>
              <a:rPr lang="en-US" altLang="ja-JP" sz="1200" dirty="0" smtClean="0">
                <a:solidFill>
                  <a:schemeClr val="bg2">
                    <a:lumMod val="50000"/>
                  </a:schemeClr>
                </a:solidFill>
                <a:latin typeface="+mj-ea"/>
                <a:ea typeface="+mj-ea"/>
              </a:rPr>
              <a:t>2017</a:t>
            </a:r>
            <a:r>
              <a:rPr lang="ja-JP" altLang="en-US" sz="1200" dirty="0" smtClean="0">
                <a:solidFill>
                  <a:schemeClr val="bg2">
                    <a:lumMod val="50000"/>
                  </a:schemeClr>
                </a:solidFill>
                <a:latin typeface="+mj-ea"/>
                <a:ea typeface="+mj-ea"/>
              </a:rPr>
              <a:t>」朝日新聞出版，</a:t>
            </a:r>
            <a:r>
              <a:rPr lang="en-US" altLang="ja-JP" sz="1200" dirty="0" smtClean="0">
                <a:solidFill>
                  <a:schemeClr val="bg2">
                    <a:lumMod val="50000"/>
                  </a:schemeClr>
                </a:solidFill>
                <a:latin typeface="+mj-ea"/>
                <a:ea typeface="+mj-ea"/>
              </a:rPr>
              <a:t>2016</a:t>
            </a:r>
            <a:r>
              <a:rPr lang="ja-JP" altLang="en-US" sz="1200" dirty="0" smtClean="0">
                <a:solidFill>
                  <a:schemeClr val="bg2">
                    <a:lumMod val="50000"/>
                  </a:schemeClr>
                </a:solidFill>
                <a:latin typeface="+mj-ea"/>
                <a:ea typeface="+mj-ea"/>
              </a:rPr>
              <a:t>年</a:t>
            </a:r>
            <a:r>
              <a:rPr lang="en-US" altLang="ja-JP" sz="1200" dirty="0" smtClean="0">
                <a:solidFill>
                  <a:schemeClr val="bg2">
                    <a:lumMod val="50000"/>
                  </a:schemeClr>
                </a:solidFill>
                <a:latin typeface="+mj-ea"/>
                <a:ea typeface="+mj-ea"/>
              </a:rPr>
              <a:t>4</a:t>
            </a:r>
            <a:r>
              <a:rPr lang="ja-JP" altLang="en-US" sz="1200" dirty="0" smtClean="0">
                <a:solidFill>
                  <a:schemeClr val="bg2">
                    <a:lumMod val="50000"/>
                  </a:schemeClr>
                </a:solidFill>
                <a:latin typeface="+mj-ea"/>
                <a:ea typeface="+mj-ea"/>
              </a:rPr>
              <a:t>月</a:t>
            </a:r>
            <a:endParaRPr lang="ja-JP" altLang="en-US" sz="1200" dirty="0">
              <a:solidFill>
                <a:schemeClr val="bg2">
                  <a:lumMod val="50000"/>
                </a:schemeClr>
              </a:solidFill>
              <a:latin typeface="+mj-ea"/>
              <a:ea typeface="+mj-ea"/>
            </a:endParaRPr>
          </a:p>
        </p:txBody>
      </p:sp>
    </p:spTree>
    <p:extLst>
      <p:ext uri="{BB962C8B-B14F-4D97-AF65-F5344CB8AC3E}">
        <p14:creationId xmlns:p14="http://schemas.microsoft.com/office/powerpoint/2010/main" val="30304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大学院修了後の就職</a:t>
            </a:r>
            <a:endParaRPr kumimoji="1" lang="ja-JP" altLang="en-US" dirty="0"/>
          </a:p>
        </p:txBody>
      </p:sp>
      <p:sp>
        <p:nvSpPr>
          <p:cNvPr id="3" name="コンテンツ プレースホルダー 2"/>
          <p:cNvSpPr>
            <a:spLocks noGrp="1"/>
          </p:cNvSpPr>
          <p:nvPr>
            <p:ph idx="1"/>
          </p:nvPr>
        </p:nvSpPr>
        <p:spPr>
          <a:xfrm>
            <a:off x="457199" y="1540266"/>
            <a:ext cx="8160707" cy="723609"/>
          </a:xfrm>
        </p:spPr>
        <p:txBody>
          <a:bodyPr/>
          <a:lstStyle/>
          <a:p>
            <a:r>
              <a:rPr lang="ja-JP" altLang="en-US" sz="2000" dirty="0">
                <a:solidFill>
                  <a:schemeClr val="accent6"/>
                </a:solidFill>
              </a:rPr>
              <a:t>学部卒業生に比べて研究職・開発職などの職種に就く割合が多く、大学院で学んだより高い専門知識を生かし職業選択の幅がひろがる。</a:t>
            </a:r>
          </a:p>
          <a:p>
            <a:pPr marL="0" indent="0">
              <a:buNone/>
            </a:pPr>
            <a:endParaRPr kumimoji="1" lang="ja-JP" altLang="en-US" dirty="0"/>
          </a:p>
        </p:txBody>
      </p:sp>
      <p:pic>
        <p:nvPicPr>
          <p:cNvPr id="4" name="図 3"/>
          <p:cNvPicPr>
            <a:picLocks noChangeAspect="1"/>
          </p:cNvPicPr>
          <p:nvPr/>
        </p:nvPicPr>
        <p:blipFill>
          <a:blip r:embed="rId2"/>
          <a:stretch>
            <a:fillRect/>
          </a:stretch>
        </p:blipFill>
        <p:spPr>
          <a:xfrm>
            <a:off x="1293496" y="2781190"/>
            <a:ext cx="2270160" cy="2326543"/>
          </a:xfrm>
          <a:prstGeom prst="rect">
            <a:avLst/>
          </a:prstGeom>
        </p:spPr>
      </p:pic>
      <p:pic>
        <p:nvPicPr>
          <p:cNvPr id="5" name="図 4"/>
          <p:cNvPicPr>
            <a:picLocks noChangeAspect="1"/>
          </p:cNvPicPr>
          <p:nvPr/>
        </p:nvPicPr>
        <p:blipFill>
          <a:blip r:embed="rId3"/>
          <a:stretch>
            <a:fillRect/>
          </a:stretch>
        </p:blipFill>
        <p:spPr>
          <a:xfrm>
            <a:off x="2523565" y="2178668"/>
            <a:ext cx="2554445" cy="615749"/>
          </a:xfrm>
          <a:prstGeom prst="rect">
            <a:avLst/>
          </a:prstGeom>
        </p:spPr>
      </p:pic>
      <p:pic>
        <p:nvPicPr>
          <p:cNvPr id="6" name="図 5"/>
          <p:cNvPicPr>
            <a:picLocks noChangeAspect="1"/>
          </p:cNvPicPr>
          <p:nvPr/>
        </p:nvPicPr>
        <p:blipFill>
          <a:blip r:embed="rId4"/>
          <a:stretch>
            <a:fillRect/>
          </a:stretch>
        </p:blipFill>
        <p:spPr>
          <a:xfrm>
            <a:off x="1605504" y="2632872"/>
            <a:ext cx="1914310" cy="493819"/>
          </a:xfrm>
          <a:prstGeom prst="rect">
            <a:avLst/>
          </a:prstGeom>
        </p:spPr>
      </p:pic>
      <p:pic>
        <p:nvPicPr>
          <p:cNvPr id="7" name="図 6"/>
          <p:cNvPicPr>
            <a:picLocks noChangeAspect="1"/>
          </p:cNvPicPr>
          <p:nvPr/>
        </p:nvPicPr>
        <p:blipFill>
          <a:blip r:embed="rId5"/>
          <a:stretch>
            <a:fillRect/>
          </a:stretch>
        </p:blipFill>
        <p:spPr>
          <a:xfrm>
            <a:off x="4180196" y="2794417"/>
            <a:ext cx="2245656" cy="2282213"/>
          </a:xfrm>
          <a:prstGeom prst="rect">
            <a:avLst/>
          </a:prstGeom>
        </p:spPr>
      </p:pic>
      <p:pic>
        <p:nvPicPr>
          <p:cNvPr id="8" name="図 7"/>
          <p:cNvPicPr>
            <a:picLocks noChangeAspect="1"/>
          </p:cNvPicPr>
          <p:nvPr/>
        </p:nvPicPr>
        <p:blipFill>
          <a:blip r:embed="rId6"/>
          <a:stretch>
            <a:fillRect/>
          </a:stretch>
        </p:blipFill>
        <p:spPr>
          <a:xfrm>
            <a:off x="4437875" y="2651162"/>
            <a:ext cx="1810669" cy="475529"/>
          </a:xfrm>
          <a:prstGeom prst="rect">
            <a:avLst/>
          </a:prstGeom>
        </p:spPr>
      </p:pic>
      <p:pic>
        <p:nvPicPr>
          <p:cNvPr id="10" name="図 9"/>
          <p:cNvPicPr>
            <a:picLocks noChangeAspect="1"/>
          </p:cNvPicPr>
          <p:nvPr/>
        </p:nvPicPr>
        <p:blipFill>
          <a:blip r:embed="rId7"/>
          <a:stretch>
            <a:fillRect/>
          </a:stretch>
        </p:blipFill>
        <p:spPr>
          <a:xfrm>
            <a:off x="6740973" y="4524375"/>
            <a:ext cx="1749704" cy="353599"/>
          </a:xfrm>
          <a:prstGeom prst="rect">
            <a:avLst/>
          </a:prstGeom>
        </p:spPr>
      </p:pic>
    </p:spTree>
    <p:extLst>
      <p:ext uri="{BB962C8B-B14F-4D97-AF65-F5344CB8AC3E}">
        <p14:creationId xmlns:p14="http://schemas.microsoft.com/office/powerpoint/2010/main" val="201840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t>工学系</a:t>
            </a:r>
            <a:r>
              <a:rPr kumimoji="1" lang="ja-JP" altLang="en-US" dirty="0" smtClean="0"/>
              <a:t>大学院修了者の女性比率</a:t>
            </a:r>
            <a:endParaRPr kumimoji="1" lang="ja-JP" altLang="en-US" dirty="0"/>
          </a:p>
        </p:txBody>
      </p:sp>
      <p:grpSp>
        <p:nvGrpSpPr>
          <p:cNvPr id="4" name="グループ化 2"/>
          <p:cNvGrpSpPr>
            <a:grpSpLocks/>
          </p:cNvGrpSpPr>
          <p:nvPr/>
        </p:nvGrpSpPr>
        <p:grpSpPr bwMode="auto">
          <a:xfrm>
            <a:off x="571500" y="1149390"/>
            <a:ext cx="5099582" cy="3050723"/>
            <a:chOff x="819470" y="1556792"/>
            <a:chExt cx="5382341" cy="3218508"/>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9470" y="1556792"/>
              <a:ext cx="5382341" cy="3218508"/>
            </a:xfrm>
            <a:prstGeom prst="rect">
              <a:avLst/>
            </a:prstGeom>
            <a:noFill/>
            <a:ln w="9525" algn="ctr">
              <a:noFill/>
              <a:miter lim="800000"/>
              <a:headEnd/>
              <a:tailEnd/>
            </a:ln>
          </p:spPr>
        </p:pic>
        <p:sp>
          <p:nvSpPr>
            <p:cNvPr id="6" name="フリーフォーム 5"/>
            <p:cNvSpPr>
              <a:spLocks/>
            </p:cNvSpPr>
            <p:nvPr/>
          </p:nvSpPr>
          <p:spPr bwMode="auto">
            <a:xfrm>
              <a:off x="1640565" y="2378149"/>
              <a:ext cx="4168464" cy="1482899"/>
            </a:xfrm>
            <a:custGeom>
              <a:avLst/>
              <a:gdLst>
                <a:gd name="T0" fmla="*/ 0 w 2266950"/>
                <a:gd name="T1" fmla="*/ 193813591 h 806450"/>
                <a:gd name="T2" fmla="*/ 82408876 w 2266950"/>
                <a:gd name="T3" fmla="*/ 190761245 h 806450"/>
                <a:gd name="T4" fmla="*/ 158713179 w 2266950"/>
                <a:gd name="T5" fmla="*/ 178552451 h 806450"/>
                <a:gd name="T6" fmla="*/ 233491693 w 2266950"/>
                <a:gd name="T7" fmla="*/ 155661212 h 806450"/>
                <a:gd name="T8" fmla="*/ 312848018 w 2266950"/>
                <a:gd name="T9" fmla="*/ 112930639 h 806450"/>
                <a:gd name="T10" fmla="*/ 390678170 w 2266950"/>
                <a:gd name="T11" fmla="*/ 48834956 h 806450"/>
                <a:gd name="T12" fmla="*/ 470034672 w 2266950"/>
                <a:gd name="T13" fmla="*/ 16786967 h 806450"/>
                <a:gd name="T14" fmla="*/ 544813420 w 2266950"/>
                <a:gd name="T15" fmla="*/ 0 h 806450"/>
                <a:gd name="T16" fmla="*/ 544813420 w 2266950"/>
                <a:gd name="T17" fmla="*/ 0 h 806450"/>
                <a:gd name="T18" fmla="*/ 544813420 w 2266950"/>
                <a:gd name="T19" fmla="*/ 0 h 8064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6950"/>
                <a:gd name="T31" fmla="*/ 0 h 806450"/>
                <a:gd name="T32" fmla="*/ 2266950 w 2266950"/>
                <a:gd name="T33" fmla="*/ 806450 h 8064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6950" h="806450">
                  <a:moveTo>
                    <a:pt x="0" y="806450"/>
                  </a:moveTo>
                  <a:cubicBezTo>
                    <a:pt x="116416" y="805391"/>
                    <a:pt x="232833" y="804333"/>
                    <a:pt x="342900" y="793750"/>
                  </a:cubicBezTo>
                  <a:cubicBezTo>
                    <a:pt x="452967" y="783167"/>
                    <a:pt x="555625" y="767292"/>
                    <a:pt x="660400" y="742950"/>
                  </a:cubicBezTo>
                  <a:cubicBezTo>
                    <a:pt x="765175" y="718608"/>
                    <a:pt x="864658" y="693208"/>
                    <a:pt x="971550" y="647700"/>
                  </a:cubicBezTo>
                  <a:cubicBezTo>
                    <a:pt x="1078442" y="602192"/>
                    <a:pt x="1192742" y="543983"/>
                    <a:pt x="1301750" y="469900"/>
                  </a:cubicBezTo>
                  <a:cubicBezTo>
                    <a:pt x="1410758" y="395817"/>
                    <a:pt x="1516592" y="269875"/>
                    <a:pt x="1625600" y="203200"/>
                  </a:cubicBezTo>
                  <a:cubicBezTo>
                    <a:pt x="1734608" y="136525"/>
                    <a:pt x="1848908" y="103717"/>
                    <a:pt x="1955800" y="69850"/>
                  </a:cubicBezTo>
                  <a:cubicBezTo>
                    <a:pt x="2062692" y="35983"/>
                    <a:pt x="2266950" y="0"/>
                    <a:pt x="2266950" y="0"/>
                  </a:cubicBezTo>
                </a:path>
              </a:pathLst>
            </a:custGeom>
            <a:noFill/>
            <a:ln w="76200" cap="flat" cmpd="sng" algn="ctr">
              <a:solidFill>
                <a:srgbClr val="FF0000"/>
              </a:solidFill>
              <a:prstDash val="solid"/>
              <a:round/>
              <a:headEnd type="none" w="med" len="med"/>
              <a:tailEnd type="none" w="med" len="med"/>
            </a:ln>
          </p:spPr>
          <p:txBody>
            <a:bodyPr>
              <a:spAutoFit/>
            </a:bodyPr>
            <a:lstStyle/>
            <a:p>
              <a:endParaRPr lang="ja-JP" altLang="en-US"/>
            </a:p>
          </p:txBody>
        </p:sp>
      </p:grpSp>
      <p:grpSp>
        <p:nvGrpSpPr>
          <p:cNvPr id="15" name="グループ化 14"/>
          <p:cNvGrpSpPr/>
          <p:nvPr/>
        </p:nvGrpSpPr>
        <p:grpSpPr>
          <a:xfrm>
            <a:off x="1343127" y="1864296"/>
            <a:ext cx="4225926" cy="1470753"/>
            <a:chOff x="1647030" y="2043444"/>
            <a:chExt cx="4225926" cy="1470753"/>
          </a:xfrm>
        </p:grpSpPr>
        <p:cxnSp>
          <p:nvCxnSpPr>
            <p:cNvPr id="9" name="直線コネクタ 8"/>
            <p:cNvCxnSpPr/>
            <p:nvPr/>
          </p:nvCxnSpPr>
          <p:spPr bwMode="auto">
            <a:xfrm>
              <a:off x="4415888" y="2539391"/>
              <a:ext cx="287337" cy="358775"/>
            </a:xfrm>
            <a:prstGeom prst="line">
              <a:avLst/>
            </a:prstGeom>
            <a:ln w="28575">
              <a:solidFill>
                <a:schemeClr val="accent1"/>
              </a:solidFill>
              <a:headEnd type="arrow" w="med" len="med"/>
              <a:tailEnd type="none" w="med" len="med"/>
            </a:ln>
            <a:extLst/>
          </p:spPr>
          <p:style>
            <a:lnRef idx="1">
              <a:schemeClr val="dk1"/>
            </a:lnRef>
            <a:fillRef idx="0">
              <a:schemeClr val="dk1"/>
            </a:fillRef>
            <a:effectRef idx="0">
              <a:schemeClr val="dk1"/>
            </a:effectRef>
            <a:fontRef idx="minor">
              <a:schemeClr val="tx1"/>
            </a:fontRef>
          </p:style>
        </p:cxnSp>
        <p:sp>
          <p:nvSpPr>
            <p:cNvPr id="10" name="テキスト ボックス 17"/>
            <p:cNvSpPr txBox="1">
              <a:spLocks noChangeArrowheads="1"/>
            </p:cNvSpPr>
            <p:nvPr/>
          </p:nvSpPr>
          <p:spPr bwMode="auto">
            <a:xfrm>
              <a:off x="4626231" y="2898166"/>
              <a:ext cx="1246725" cy="616031"/>
            </a:xfrm>
            <a:prstGeom prst="rect">
              <a:avLst/>
            </a:prstGeom>
            <a:solidFill>
              <a:schemeClr val="accent1"/>
            </a:solidFill>
            <a:ln w="28575">
              <a:noFill/>
              <a:miter lim="800000"/>
              <a:headEnd/>
              <a:tailEnd/>
            </a:ln>
            <a:effectLst>
              <a:outerShdw blurRad="50800" dist="38100" dir="2700000" algn="tl" rotWithShape="0">
                <a:prstClr val="black">
                  <a:alpha val="40000"/>
                </a:prstClr>
              </a:outerShdw>
            </a:effectLst>
          </p:spPr>
          <p:txBody>
            <a:bodyPr wrap="square" tIns="72000" bIns="36000">
              <a:spAutoFit/>
            </a:bodyPr>
            <a:lstStyle/>
            <a:p>
              <a:pPr algn="ctr">
                <a:lnSpc>
                  <a:spcPts val="1960"/>
                </a:lnSpc>
              </a:pPr>
              <a:r>
                <a:rPr lang="ja-JP" altLang="en-US" b="1" dirty="0" smtClean="0">
                  <a:solidFill>
                    <a:schemeClr val="bg1"/>
                  </a:solidFill>
                  <a:effectLst>
                    <a:outerShdw blurRad="38100" dist="38100" dir="2700000" algn="tl">
                      <a:srgbClr val="000000">
                        <a:alpha val="43137"/>
                      </a:srgbClr>
                    </a:outerShdw>
                  </a:effectLst>
                  <a:latin typeface="+mj-ea"/>
                  <a:ea typeface="+mj-ea"/>
                  <a:cs typeface="ヒラギノ角ゴ Pro W6"/>
                </a:rPr>
                <a:t>大学院</a:t>
              </a:r>
              <a:endParaRPr lang="en-US" altLang="ja-JP" b="1" dirty="0" smtClean="0">
                <a:solidFill>
                  <a:schemeClr val="bg1"/>
                </a:solidFill>
                <a:effectLst>
                  <a:outerShdw blurRad="38100" dist="38100" dir="2700000" algn="tl">
                    <a:srgbClr val="000000">
                      <a:alpha val="43137"/>
                    </a:srgbClr>
                  </a:outerShdw>
                </a:effectLst>
                <a:latin typeface="+mj-ea"/>
                <a:ea typeface="+mj-ea"/>
                <a:cs typeface="ヒラギノ角ゴ Pro W6"/>
              </a:endParaRPr>
            </a:p>
            <a:p>
              <a:pPr algn="ctr">
                <a:lnSpc>
                  <a:spcPts val="1960"/>
                </a:lnSpc>
              </a:pPr>
              <a:r>
                <a:rPr lang="ja-JP" altLang="en-US" b="1" dirty="0" smtClean="0">
                  <a:solidFill>
                    <a:schemeClr val="bg1"/>
                  </a:solidFill>
                  <a:effectLst>
                    <a:outerShdw blurRad="38100" dist="38100" dir="2700000" algn="tl">
                      <a:srgbClr val="000000">
                        <a:alpha val="43137"/>
                      </a:srgbClr>
                    </a:outerShdw>
                  </a:effectLst>
                  <a:latin typeface="+mj-ea"/>
                  <a:ea typeface="+mj-ea"/>
                  <a:cs typeface="ヒラギノ角ゴ Pro W6"/>
                </a:rPr>
                <a:t>女子</a:t>
              </a:r>
              <a:r>
                <a:rPr lang="ja-JP" altLang="en-US" b="1" dirty="0">
                  <a:solidFill>
                    <a:schemeClr val="bg1"/>
                  </a:solidFill>
                  <a:effectLst>
                    <a:outerShdw blurRad="38100" dist="38100" dir="2700000" algn="tl">
                      <a:srgbClr val="000000">
                        <a:alpha val="43137"/>
                      </a:srgbClr>
                    </a:outerShdw>
                  </a:effectLst>
                  <a:latin typeface="+mj-ea"/>
                  <a:ea typeface="+mj-ea"/>
                  <a:cs typeface="ヒラギノ角ゴ Pro W6"/>
                </a:rPr>
                <a:t>比率</a:t>
              </a:r>
            </a:p>
          </p:txBody>
        </p:sp>
        <p:grpSp>
          <p:nvGrpSpPr>
            <p:cNvPr id="14" name="グループ化 13"/>
            <p:cNvGrpSpPr/>
            <p:nvPr/>
          </p:nvGrpSpPr>
          <p:grpSpPr>
            <a:xfrm>
              <a:off x="1647030" y="2043444"/>
              <a:ext cx="2687055" cy="734179"/>
              <a:chOff x="1647030" y="2043444"/>
              <a:chExt cx="2687055" cy="734179"/>
            </a:xfrm>
          </p:grpSpPr>
          <p:sp>
            <p:nvSpPr>
              <p:cNvPr id="7" name="テキスト ボックス 6"/>
              <p:cNvSpPr txBox="1"/>
              <p:nvPr/>
            </p:nvSpPr>
            <p:spPr>
              <a:xfrm>
                <a:off x="1647030" y="2043444"/>
                <a:ext cx="1835150" cy="523220"/>
              </a:xfrm>
              <a:prstGeom prst="rect">
                <a:avLst/>
              </a:prstGeom>
              <a:noFill/>
            </p:spPr>
            <p:txBody>
              <a:bodyPr>
                <a:spAutoFit/>
              </a:bodyPr>
              <a:lstStyle/>
              <a:p>
                <a:pPr algn="r">
                  <a:spcBef>
                    <a:spcPct val="50000"/>
                  </a:spcBef>
                  <a:defRPr/>
                </a:pPr>
                <a:r>
                  <a:rPr lang="ja-JP" altLang="en-US" sz="2800" b="1" dirty="0">
                    <a:solidFill>
                      <a:schemeClr val="accent1"/>
                    </a:solidFill>
                    <a:effectLst>
                      <a:outerShdw blurRad="50800" dist="38100" dir="2700000" algn="tl" rotWithShape="0">
                        <a:prstClr val="black">
                          <a:alpha val="40000"/>
                        </a:prstClr>
                      </a:outerShdw>
                    </a:effectLst>
                    <a:latin typeface="+mj-ea"/>
                    <a:ea typeface="+mj-ea"/>
                    <a:cs typeface="ヒラギノ角ゴ Pro W6"/>
                  </a:rPr>
                  <a:t>増加傾向</a:t>
                </a:r>
              </a:p>
            </p:txBody>
          </p:sp>
          <p:sp>
            <p:nvSpPr>
              <p:cNvPr id="3" name="右矢印 2"/>
              <p:cNvSpPr/>
              <p:nvPr/>
            </p:nvSpPr>
            <p:spPr>
              <a:xfrm rot="19329627">
                <a:off x="2712294" y="2301160"/>
                <a:ext cx="1621791" cy="476463"/>
              </a:xfrm>
              <a:prstGeom prst="rightArrow">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pic>
        <p:nvPicPr>
          <p:cNvPr id="16" name="Picture 12" descr="C:\Users\igarashi\AppData\Local\Microsoft\Windows\Temporary Internet Files\Content.IE5\E5OK3IKX\MP900449121[1].jpg"/>
          <p:cNvPicPr>
            <a:picLocks noChangeAspect="1" noChangeArrowheads="1"/>
          </p:cNvPicPr>
          <p:nvPr/>
        </p:nvPicPr>
        <p:blipFill>
          <a:blip r:embed="rId3" cstate="print">
            <a:extLst/>
          </a:blip>
          <a:srcRect/>
          <a:stretch>
            <a:fillRect/>
          </a:stretch>
        </p:blipFill>
        <p:spPr bwMode="auto">
          <a:xfrm>
            <a:off x="6266597" y="1976720"/>
            <a:ext cx="2581088" cy="1935816"/>
          </a:xfrm>
          <a:prstGeom prst="rect">
            <a:avLst/>
          </a:prstGeom>
          <a:ln>
            <a:noFill/>
          </a:ln>
          <a:effectLst>
            <a:softEdge rad="112500"/>
          </a:effectLst>
          <a:extLst/>
        </p:spPr>
      </p:pic>
      <p:grpSp>
        <p:nvGrpSpPr>
          <p:cNvPr id="18" name="グループ化 17"/>
          <p:cNvGrpSpPr/>
          <p:nvPr/>
        </p:nvGrpSpPr>
        <p:grpSpPr>
          <a:xfrm>
            <a:off x="4113396" y="4302275"/>
            <a:ext cx="4740093" cy="422143"/>
            <a:chOff x="3918133" y="4531332"/>
            <a:chExt cx="4740093" cy="422143"/>
          </a:xfrm>
        </p:grpSpPr>
        <p:sp>
          <p:nvSpPr>
            <p:cNvPr id="17" name="正方形/長方形 16"/>
            <p:cNvSpPr/>
            <p:nvPr/>
          </p:nvSpPr>
          <p:spPr>
            <a:xfrm>
              <a:off x="3918134" y="4531332"/>
              <a:ext cx="4740092" cy="261610"/>
            </a:xfrm>
            <a:prstGeom prst="rect">
              <a:avLst/>
            </a:prstGeom>
          </p:spPr>
          <p:txBody>
            <a:bodyPr wrap="square">
              <a:spAutoFit/>
            </a:bodyPr>
            <a:lstStyle/>
            <a:p>
              <a:pPr>
                <a:buClr>
                  <a:schemeClr val="accent1"/>
                </a:buClr>
                <a:buSzPct val="76000"/>
                <a:buFont typeface="Wingdings 3" pitchFamily="18" charset="2"/>
                <a:buNone/>
              </a:pPr>
              <a:r>
                <a:rPr lang="ja-JP" altLang="en-US" sz="1100" dirty="0" smtClean="0">
                  <a:solidFill>
                    <a:schemeClr val="bg2">
                      <a:lumMod val="50000"/>
                    </a:schemeClr>
                  </a:solidFill>
                  <a:latin typeface="+mj-ea"/>
                  <a:ea typeface="+mj-ea"/>
                  <a:cs typeface="メイリオ"/>
                </a:rPr>
                <a:t>出典：日本</a:t>
              </a:r>
              <a:r>
                <a:rPr lang="ja-JP" altLang="en-US" sz="1100" dirty="0">
                  <a:solidFill>
                    <a:schemeClr val="bg2">
                      <a:lumMod val="50000"/>
                    </a:schemeClr>
                  </a:solidFill>
                  <a:latin typeface="+mj-ea"/>
                  <a:ea typeface="+mj-ea"/>
                  <a:cs typeface="メイリオ"/>
                </a:rPr>
                <a:t>の大学教員の女性比率に関する</a:t>
              </a:r>
              <a:r>
                <a:rPr lang="ja-JP" altLang="en-US" sz="1100" dirty="0" smtClean="0">
                  <a:solidFill>
                    <a:schemeClr val="bg2">
                      <a:lumMod val="50000"/>
                    </a:schemeClr>
                  </a:solidFill>
                  <a:latin typeface="+mj-ea"/>
                  <a:ea typeface="+mj-ea"/>
                  <a:cs typeface="メイリオ"/>
                </a:rPr>
                <a:t>分析科学</a:t>
              </a:r>
              <a:r>
                <a:rPr lang="ja-JP" altLang="en-US" sz="1100" dirty="0">
                  <a:solidFill>
                    <a:schemeClr val="bg2">
                      <a:lumMod val="50000"/>
                    </a:schemeClr>
                  </a:solidFill>
                  <a:latin typeface="+mj-ea"/>
                  <a:ea typeface="+mj-ea"/>
                  <a:cs typeface="メイリオ"/>
                </a:rPr>
                <a:t>技術政策研究所</a:t>
              </a:r>
              <a:r>
                <a:rPr lang="en-US" altLang="ja-JP" sz="1100" dirty="0" smtClean="0">
                  <a:solidFill>
                    <a:schemeClr val="bg2">
                      <a:lumMod val="50000"/>
                    </a:schemeClr>
                  </a:solidFill>
                  <a:latin typeface="+mj-ea"/>
                  <a:ea typeface="+mj-ea"/>
                  <a:cs typeface="メイリオ"/>
                </a:rPr>
                <a:t>2012</a:t>
              </a:r>
              <a:endParaRPr lang="ja-JP" altLang="en-US" sz="1100" dirty="0">
                <a:solidFill>
                  <a:schemeClr val="bg2">
                    <a:lumMod val="50000"/>
                  </a:schemeClr>
                </a:solidFill>
                <a:latin typeface="+mj-ea"/>
                <a:ea typeface="+mj-ea"/>
                <a:cs typeface="メイリオ"/>
              </a:endParaRPr>
            </a:p>
          </p:txBody>
        </p:sp>
        <p:sp>
          <p:nvSpPr>
            <p:cNvPr id="13" name="正方形/長方形 12"/>
            <p:cNvSpPr/>
            <p:nvPr/>
          </p:nvSpPr>
          <p:spPr>
            <a:xfrm>
              <a:off x="3918133" y="4699559"/>
              <a:ext cx="4597938" cy="253916"/>
            </a:xfrm>
            <a:prstGeom prst="rect">
              <a:avLst/>
            </a:prstGeom>
          </p:spPr>
          <p:txBody>
            <a:bodyPr wrap="square">
              <a:spAutoFit/>
            </a:bodyPr>
            <a:lstStyle/>
            <a:p>
              <a:r>
                <a:rPr lang="en-US" altLang="ja-JP" sz="1050" dirty="0">
                  <a:solidFill>
                    <a:schemeClr val="bg2">
                      <a:lumMod val="50000"/>
                    </a:schemeClr>
                  </a:solidFill>
                  <a:latin typeface="+mj-ea"/>
                  <a:ea typeface="+mj-ea"/>
                </a:rPr>
                <a:t>http://www.nistep.go.jp/achiev/ftx/jpn/mat209j/pdf/mat209j.pdf</a:t>
              </a:r>
              <a:endParaRPr lang="ja-JP" altLang="en-US" sz="1050" dirty="0">
                <a:solidFill>
                  <a:schemeClr val="bg2">
                    <a:lumMod val="50000"/>
                  </a:schemeClr>
                </a:solidFill>
                <a:latin typeface="+mj-ea"/>
                <a:ea typeface="+mj-ea"/>
              </a:endParaRPr>
            </a:p>
          </p:txBody>
        </p:sp>
      </p:grpSp>
    </p:spTree>
    <p:extLst>
      <p:ext uri="{BB962C8B-B14F-4D97-AF65-F5344CB8AC3E}">
        <p14:creationId xmlns:p14="http://schemas.microsoft.com/office/powerpoint/2010/main" val="348363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Users\igarashi\AppData\Local\Microsoft\Windows\Temporary Internet Files\Content.IE5\VO3N3N7J\MC900437018[1].wmf"/>
          <p:cNvPicPr>
            <a:picLocks noChangeAspect="1" noChangeArrowheads="1"/>
          </p:cNvPicPr>
          <p:nvPr/>
        </p:nvPicPr>
        <p:blipFill>
          <a:blip r:embed="rId2">
            <a:lum contrast="20000"/>
          </a:blip>
          <a:srcRect/>
          <a:stretch>
            <a:fillRect/>
          </a:stretch>
        </p:blipFill>
        <p:spPr bwMode="auto">
          <a:xfrm>
            <a:off x="5998478" y="1705676"/>
            <a:ext cx="2855010" cy="2176196"/>
          </a:xfrm>
          <a:prstGeom prst="rect">
            <a:avLst/>
          </a:prstGeom>
          <a:noFill/>
          <a:ln w="9525">
            <a:noFill/>
            <a:miter lim="800000"/>
            <a:headEnd/>
            <a:tailEnd/>
          </a:ln>
        </p:spPr>
      </p:pic>
      <p:sp>
        <p:nvSpPr>
          <p:cNvPr id="2" name="タイトル 1"/>
          <p:cNvSpPr>
            <a:spLocks noGrp="1"/>
          </p:cNvSpPr>
          <p:nvPr>
            <p:ph type="title"/>
          </p:nvPr>
        </p:nvSpPr>
        <p:spPr/>
        <p:txBody>
          <a:bodyPr/>
          <a:lstStyle/>
          <a:p>
            <a:r>
              <a:rPr lang="ja-JP" altLang="en-US" dirty="0"/>
              <a:t>なぜ大学院生が増えているのか？</a:t>
            </a:r>
            <a:endParaRPr kumimoji="1" lang="ja-JP" altLang="en-US" dirty="0"/>
          </a:p>
        </p:txBody>
      </p:sp>
      <p:sp>
        <p:nvSpPr>
          <p:cNvPr id="3" name="コンテンツ プレースホルダー 2"/>
          <p:cNvSpPr>
            <a:spLocks noGrp="1"/>
          </p:cNvSpPr>
          <p:nvPr>
            <p:ph idx="1"/>
          </p:nvPr>
        </p:nvSpPr>
        <p:spPr>
          <a:xfrm>
            <a:off x="457200" y="1460384"/>
            <a:ext cx="5645728" cy="3165931"/>
          </a:xfrm>
        </p:spPr>
        <p:txBody>
          <a:bodyPr>
            <a:normAutofit/>
          </a:bodyPr>
          <a:lstStyle/>
          <a:p>
            <a:r>
              <a:rPr lang="ja-JP" altLang="en-US" dirty="0"/>
              <a:t>時代の要求 </a:t>
            </a:r>
            <a:r>
              <a:rPr lang="ja-JP" altLang="en-US" sz="2000" dirty="0"/>
              <a:t>（少子化に伴う人口</a:t>
            </a:r>
            <a:r>
              <a:rPr lang="ja-JP" altLang="en-US" sz="2000" dirty="0" smtClean="0"/>
              <a:t>減少問題）</a:t>
            </a:r>
            <a:endParaRPr lang="ja-JP" altLang="en-US" sz="2000" dirty="0"/>
          </a:p>
          <a:p>
            <a:pPr lvl="1"/>
            <a:r>
              <a:rPr lang="ja-JP" altLang="en-US" dirty="0"/>
              <a:t>市場（顧客）は</a:t>
            </a:r>
            <a:r>
              <a:rPr lang="ja-JP" altLang="en-US" dirty="0" smtClean="0"/>
              <a:t>世界</a:t>
            </a:r>
            <a:endParaRPr lang="en-US" altLang="ja-JP" dirty="0" smtClean="0"/>
          </a:p>
          <a:p>
            <a:pPr lvl="2"/>
            <a:r>
              <a:rPr lang="ja-JP" altLang="en-US" b="1" u="sng" dirty="0" smtClean="0">
                <a:solidFill>
                  <a:schemeClr val="accent1"/>
                </a:solidFill>
                <a:effectLst>
                  <a:outerShdw blurRad="38100" dist="38100" dir="2700000" algn="tl">
                    <a:srgbClr val="000000">
                      <a:alpha val="43137"/>
                    </a:srgbClr>
                  </a:outerShdw>
                </a:effectLst>
              </a:rPr>
              <a:t>☆グローバル化</a:t>
            </a:r>
            <a:r>
              <a:rPr lang="ja-JP" altLang="en-US" dirty="0" smtClean="0"/>
              <a:t>に</a:t>
            </a:r>
            <a:r>
              <a:rPr lang="ja-JP" altLang="en-US" dirty="0"/>
              <a:t>対応</a:t>
            </a:r>
            <a:r>
              <a:rPr lang="ja-JP" altLang="en-US" dirty="0" smtClean="0"/>
              <a:t>できる人材</a:t>
            </a:r>
            <a:endParaRPr lang="ja-JP" altLang="en-US" dirty="0"/>
          </a:p>
          <a:p>
            <a:pPr lvl="1"/>
            <a:r>
              <a:rPr lang="ja-JP" altLang="en-US" dirty="0"/>
              <a:t>ライバルも</a:t>
            </a:r>
            <a:r>
              <a:rPr lang="ja-JP" altLang="en-US" dirty="0" smtClean="0"/>
              <a:t>世界</a:t>
            </a:r>
          </a:p>
          <a:p>
            <a:pPr lvl="2"/>
            <a:r>
              <a:rPr lang="ja-JP" altLang="en-US" b="1" u="sng" dirty="0" smtClean="0">
                <a:solidFill>
                  <a:schemeClr val="accent1"/>
                </a:solidFill>
                <a:effectLst>
                  <a:outerShdw blurRad="38100" dist="38100" dir="2700000" algn="tl">
                    <a:srgbClr val="000000">
                      <a:alpha val="43137"/>
                    </a:srgbClr>
                  </a:outerShdw>
                </a:effectLst>
              </a:rPr>
              <a:t>☆先端技術を駆使</a:t>
            </a:r>
            <a:r>
              <a:rPr lang="ja-JP" altLang="en-US" dirty="0" smtClean="0"/>
              <a:t>し，新しい付加価値を生み出せる</a:t>
            </a:r>
            <a:r>
              <a:rPr lang="ja-JP" altLang="en-US" b="1" u="sng" dirty="0" smtClean="0">
                <a:solidFill>
                  <a:schemeClr val="accent1"/>
                </a:solidFill>
                <a:effectLst>
                  <a:outerShdw blurRad="38100" dist="38100" dir="2700000" algn="tl">
                    <a:srgbClr val="000000">
                      <a:alpha val="43137"/>
                    </a:srgbClr>
                  </a:outerShdw>
                </a:effectLst>
              </a:rPr>
              <a:t>☆創造力</a:t>
            </a:r>
            <a:r>
              <a:rPr lang="ja-JP" altLang="en-US" dirty="0" smtClean="0"/>
              <a:t>を有する人材</a:t>
            </a:r>
          </a:p>
          <a:p>
            <a:endParaRPr kumimoji="1" lang="ja-JP" altLang="en-US" dirty="0"/>
          </a:p>
        </p:txBody>
      </p:sp>
      <p:sp>
        <p:nvSpPr>
          <p:cNvPr id="7" name="テキスト ボックス 6"/>
          <p:cNvSpPr txBox="1"/>
          <p:nvPr/>
        </p:nvSpPr>
        <p:spPr>
          <a:xfrm>
            <a:off x="460375" y="4040207"/>
            <a:ext cx="8393113" cy="586108"/>
          </a:xfrm>
          <a:prstGeom prst="rect">
            <a:avLst/>
          </a:prstGeom>
          <a:solidFill>
            <a:schemeClr val="accent1"/>
          </a:solidFill>
          <a:ln>
            <a:noFill/>
          </a:ln>
          <a:effectLst/>
        </p:spPr>
        <p:style>
          <a:lnRef idx="2">
            <a:schemeClr val="accent1"/>
          </a:lnRef>
          <a:fillRef idx="1">
            <a:schemeClr val="lt1"/>
          </a:fillRef>
          <a:effectRef idx="0">
            <a:schemeClr val="accent1"/>
          </a:effectRef>
          <a:fontRef idx="minor">
            <a:schemeClr val="dk1"/>
          </a:fontRef>
        </p:style>
        <p:txBody>
          <a:bodyPr wrap="square" lIns="72000" tIns="108000" bIns="36000" rtlCol="0" anchor="ctr" anchorCtr="0">
            <a:noAutofit/>
          </a:bodyPr>
          <a:lstStyle/>
          <a:p>
            <a:pPr algn="ctr"/>
            <a:r>
              <a:rPr lang="ja-JP" altLang="en-US" sz="2800" b="1" u="sng" dirty="0">
                <a:solidFill>
                  <a:srgbClr val="FFFF00"/>
                </a:solidFill>
                <a:effectLst>
                  <a:outerShdw blurRad="38100" dist="38100" dir="2700000" algn="tl">
                    <a:srgbClr val="000000">
                      <a:alpha val="43137"/>
                    </a:srgbClr>
                  </a:outerShdw>
                </a:effectLst>
                <a:latin typeface="+mn-ea"/>
                <a:cs typeface="ヒラギノ角ゴ Pro W6"/>
              </a:rPr>
              <a:t>☆大学院で重点的</a:t>
            </a:r>
            <a:r>
              <a:rPr lang="ja-JP" altLang="en-US" sz="2800" dirty="0">
                <a:ln>
                  <a:solidFill>
                    <a:schemeClr val="bg1"/>
                  </a:solidFill>
                </a:ln>
                <a:solidFill>
                  <a:schemeClr val="bg1"/>
                </a:solidFill>
                <a:effectLst>
                  <a:outerShdw blurRad="38100" dist="38100" dir="2700000" algn="tl">
                    <a:srgbClr val="000000">
                      <a:alpha val="43137"/>
                    </a:srgbClr>
                  </a:outerShdw>
                </a:effectLst>
                <a:latin typeface="+mn-ea"/>
                <a:cs typeface="ヒラギノ角ゴ Pro W6"/>
              </a:rPr>
              <a:t>に身につける能力</a:t>
            </a:r>
          </a:p>
        </p:txBody>
      </p:sp>
    </p:spTree>
    <p:extLst>
      <p:ext uri="{BB962C8B-B14F-4D97-AF65-F5344CB8AC3E}">
        <p14:creationId xmlns:p14="http://schemas.microsoft.com/office/powerpoint/2010/main" val="129640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グループ化 44"/>
          <p:cNvGrpSpPr/>
          <p:nvPr/>
        </p:nvGrpSpPr>
        <p:grpSpPr>
          <a:xfrm>
            <a:off x="411789" y="998621"/>
            <a:ext cx="8585323" cy="3926016"/>
            <a:chOff x="564188" y="998621"/>
            <a:chExt cx="8585323" cy="3926016"/>
          </a:xfrm>
        </p:grpSpPr>
        <p:sp>
          <p:nvSpPr>
            <p:cNvPr id="34" name="正方形/長方形 33"/>
            <p:cNvSpPr/>
            <p:nvPr/>
          </p:nvSpPr>
          <p:spPr>
            <a:xfrm>
              <a:off x="7150059" y="998621"/>
              <a:ext cx="1999452" cy="501019"/>
            </a:xfrm>
            <a:prstGeom prst="rect">
              <a:avLst/>
            </a:prstGeom>
            <a:solidFill>
              <a:schemeClr val="bg1"/>
            </a:solidFill>
          </p:spPr>
          <p:txBody>
            <a:bodyPr wrap="square">
              <a:spAutoFit/>
            </a:bodyPr>
            <a:lstStyle/>
            <a:p>
              <a:pPr algn="ctr"/>
              <a:endParaRPr lang="ja-JP" altLang="en-US" b="1" dirty="0">
                <a:solidFill>
                  <a:schemeClr val="accent1"/>
                </a:solidFill>
                <a:latin typeface="+mn-ea"/>
                <a:cs typeface="ヒラギノ角ゴ Pro W6"/>
              </a:endParaRPr>
            </a:p>
          </p:txBody>
        </p:sp>
        <p:grpSp>
          <p:nvGrpSpPr>
            <p:cNvPr id="44" name="グループ化 43"/>
            <p:cNvGrpSpPr/>
            <p:nvPr/>
          </p:nvGrpSpPr>
          <p:grpSpPr>
            <a:xfrm>
              <a:off x="564188" y="1176459"/>
              <a:ext cx="8400840" cy="3748178"/>
              <a:chOff x="564188" y="1176459"/>
              <a:chExt cx="8400840" cy="3748178"/>
            </a:xfrm>
          </p:grpSpPr>
          <p:sp>
            <p:nvSpPr>
              <p:cNvPr id="55" name="角丸四角形 54"/>
              <p:cNvSpPr/>
              <p:nvPr/>
            </p:nvSpPr>
            <p:spPr>
              <a:xfrm>
                <a:off x="564188" y="4150751"/>
                <a:ext cx="8397984" cy="773886"/>
              </a:xfrm>
              <a:prstGeom prst="roundRect">
                <a:avLst>
                  <a:gd name="adj" fmla="val 6624"/>
                </a:avLst>
              </a:prstGeom>
              <a:solidFill>
                <a:schemeClr val="bg1"/>
              </a:solidFill>
              <a:ln>
                <a:noFill/>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lIns="72000" tIns="108000" bIns="36000" rtlCol="0" anchor="t" anchorCtr="0">
                <a:noAutofit/>
              </a:bodyPr>
              <a:lstStyle/>
              <a:p>
                <a:pPr algn="ctr"/>
                <a:endParaRPr lang="ja-JP" altLang="en-US" sz="2000" b="1" dirty="0">
                  <a:solidFill>
                    <a:schemeClr val="accent1"/>
                  </a:solidFill>
                  <a:latin typeface="+mn-ea"/>
                  <a:cs typeface="ヒラギノ角ゴ Pro W6"/>
                </a:endParaRPr>
              </a:p>
            </p:txBody>
          </p:sp>
          <p:sp>
            <p:nvSpPr>
              <p:cNvPr id="21" name="テキスト ボックス 20"/>
              <p:cNvSpPr txBox="1"/>
              <p:nvPr/>
            </p:nvSpPr>
            <p:spPr>
              <a:xfrm>
                <a:off x="7469834" y="4403086"/>
                <a:ext cx="1493598" cy="269217"/>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72000" tIns="108000" bIns="36000" rtlCol="0" anchor="ctr" anchorCtr="0">
                <a:noAutofit/>
              </a:bodyPr>
              <a:lstStyle/>
              <a:p>
                <a:pPr algn="ctr"/>
                <a:r>
                  <a:rPr kumimoji="1" lang="ja-JP" altLang="en-US" sz="1600" b="1" dirty="0" smtClean="0">
                    <a:solidFill>
                      <a:schemeClr val="accent1"/>
                    </a:solidFill>
                    <a:latin typeface="+mn-ea"/>
                    <a:cs typeface="ヒラギノ角ゴ Pro W6"/>
                  </a:rPr>
                  <a:t>学部卒</a:t>
                </a:r>
              </a:p>
            </p:txBody>
          </p:sp>
          <p:sp>
            <p:nvSpPr>
              <p:cNvPr id="54" name="角丸四角形 53"/>
              <p:cNvSpPr/>
              <p:nvPr/>
            </p:nvSpPr>
            <p:spPr>
              <a:xfrm>
                <a:off x="564188" y="3281713"/>
                <a:ext cx="8397984" cy="773886"/>
              </a:xfrm>
              <a:prstGeom prst="roundRect">
                <a:avLst>
                  <a:gd name="adj" fmla="val 6624"/>
                </a:avLst>
              </a:prstGeom>
              <a:solidFill>
                <a:schemeClr val="accent3">
                  <a:lumMod val="20000"/>
                  <a:lumOff val="80000"/>
                </a:schemeClr>
              </a:solidFill>
              <a:ln>
                <a:noFill/>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lIns="72000" tIns="108000" bIns="36000" rtlCol="0" anchor="t" anchorCtr="0">
                <a:noAutofit/>
              </a:bodyPr>
              <a:lstStyle/>
              <a:p>
                <a:pPr algn="ctr"/>
                <a:endParaRPr lang="ja-JP" altLang="en-US" sz="2000" b="1" dirty="0">
                  <a:solidFill>
                    <a:schemeClr val="accent1"/>
                  </a:solidFill>
                  <a:latin typeface="+mn-ea"/>
                  <a:cs typeface="ヒラギノ角ゴ Pro W6"/>
                </a:endParaRPr>
              </a:p>
            </p:txBody>
          </p:sp>
          <p:sp>
            <p:nvSpPr>
              <p:cNvPr id="20" name="テキスト ボックス 19"/>
              <p:cNvSpPr txBox="1"/>
              <p:nvPr/>
            </p:nvSpPr>
            <p:spPr>
              <a:xfrm>
                <a:off x="7471095" y="3534048"/>
                <a:ext cx="1491076" cy="269217"/>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72000" tIns="108000" bIns="36000" rtlCol="0" anchor="ctr" anchorCtr="0">
                <a:noAutofit/>
              </a:bodyPr>
              <a:lstStyle/>
              <a:p>
                <a:pPr algn="ctr"/>
                <a:r>
                  <a:rPr kumimoji="1" lang="ja-JP" altLang="en-US" sz="1600" b="1" dirty="0" smtClean="0">
                    <a:solidFill>
                      <a:schemeClr val="accent1"/>
                    </a:solidFill>
                    <a:latin typeface="+mn-ea"/>
                    <a:cs typeface="ヒラギノ角ゴ Pro W6"/>
                  </a:rPr>
                  <a:t>修士課程卒</a:t>
                </a:r>
              </a:p>
            </p:txBody>
          </p:sp>
          <p:sp>
            <p:nvSpPr>
              <p:cNvPr id="52" name="角丸四角形 51"/>
              <p:cNvSpPr/>
              <p:nvPr/>
            </p:nvSpPr>
            <p:spPr>
              <a:xfrm>
                <a:off x="564188" y="2412676"/>
                <a:ext cx="8397984" cy="773886"/>
              </a:xfrm>
              <a:prstGeom prst="roundRect">
                <a:avLst>
                  <a:gd name="adj" fmla="val 6624"/>
                </a:avLst>
              </a:prstGeom>
              <a:solidFill>
                <a:schemeClr val="accent3">
                  <a:lumMod val="20000"/>
                  <a:lumOff val="80000"/>
                </a:schemeClr>
              </a:solidFill>
              <a:ln>
                <a:noFill/>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lIns="72000" tIns="108000" bIns="36000" rtlCol="0" anchor="t" anchorCtr="0">
                <a:noAutofit/>
              </a:bodyPr>
              <a:lstStyle/>
              <a:p>
                <a:pPr algn="ctr"/>
                <a:endParaRPr lang="ja-JP" altLang="en-US" sz="2000" b="1" dirty="0">
                  <a:solidFill>
                    <a:schemeClr val="accent1"/>
                  </a:solidFill>
                  <a:latin typeface="+mn-ea"/>
                  <a:cs typeface="ヒラギノ角ゴ Pro W6"/>
                </a:endParaRPr>
              </a:p>
            </p:txBody>
          </p:sp>
          <p:sp>
            <p:nvSpPr>
              <p:cNvPr id="19" name="テキスト ボックス 18"/>
              <p:cNvSpPr txBox="1"/>
              <p:nvPr/>
            </p:nvSpPr>
            <p:spPr>
              <a:xfrm>
                <a:off x="7471095" y="2665011"/>
                <a:ext cx="1491077" cy="269217"/>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72000" tIns="108000" bIns="36000" rtlCol="0" anchor="ctr" anchorCtr="0">
                <a:noAutofit/>
              </a:bodyPr>
              <a:lstStyle/>
              <a:p>
                <a:pPr algn="ctr"/>
                <a:r>
                  <a:rPr kumimoji="1" lang="ja-JP" altLang="en-US" sz="1600" b="1" dirty="0" smtClean="0">
                    <a:solidFill>
                      <a:schemeClr val="accent1"/>
                    </a:solidFill>
                    <a:latin typeface="+mn-ea"/>
                    <a:cs typeface="ヒラギノ角ゴ Pro W6"/>
                  </a:rPr>
                  <a:t>修士課程卒</a:t>
                </a:r>
              </a:p>
            </p:txBody>
          </p:sp>
          <p:sp>
            <p:nvSpPr>
              <p:cNvPr id="18" name="テキスト ボックス 17"/>
              <p:cNvSpPr txBox="1"/>
              <p:nvPr/>
            </p:nvSpPr>
            <p:spPr>
              <a:xfrm>
                <a:off x="7468239" y="1795974"/>
                <a:ext cx="1496789" cy="269217"/>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72000" tIns="108000" bIns="36000" rtlCol="0" anchor="ctr" anchorCtr="0">
                <a:noAutofit/>
              </a:bodyPr>
              <a:lstStyle/>
              <a:p>
                <a:pPr algn="ctr"/>
                <a:r>
                  <a:rPr lang="ja-JP" altLang="en-US" sz="1600" b="1" dirty="0">
                    <a:solidFill>
                      <a:schemeClr val="bg2">
                        <a:lumMod val="50000"/>
                      </a:schemeClr>
                    </a:solidFill>
                    <a:latin typeface="+mn-ea"/>
                    <a:cs typeface="ヒラギノ角ゴ Pro W6"/>
                  </a:rPr>
                  <a:t>博士課程卒</a:t>
                </a:r>
                <a:endParaRPr lang="en-US" altLang="ja-JP" sz="1600" b="1" dirty="0">
                  <a:solidFill>
                    <a:schemeClr val="bg2">
                      <a:lumMod val="50000"/>
                    </a:schemeClr>
                  </a:solidFill>
                  <a:latin typeface="+mn-ea"/>
                  <a:cs typeface="ヒラギノ角ゴ Pro W6"/>
                </a:endParaRPr>
              </a:p>
              <a:p>
                <a:pPr algn="ctr"/>
                <a:r>
                  <a:rPr lang="ja-JP" altLang="en-US" sz="1600" b="1" dirty="0">
                    <a:solidFill>
                      <a:schemeClr val="bg2">
                        <a:lumMod val="50000"/>
                      </a:schemeClr>
                    </a:solidFill>
                    <a:latin typeface="+mn-ea"/>
                    <a:cs typeface="ヒラギノ角ゴ Pro W6"/>
                  </a:rPr>
                  <a:t>修士課程卒</a:t>
                </a:r>
              </a:p>
            </p:txBody>
          </p:sp>
          <p:sp>
            <p:nvSpPr>
              <p:cNvPr id="64" name="角丸四角形 63"/>
              <p:cNvSpPr/>
              <p:nvPr/>
            </p:nvSpPr>
            <p:spPr>
              <a:xfrm>
                <a:off x="7471094" y="1176459"/>
                <a:ext cx="1382393" cy="272716"/>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72000" rtlCol="0" anchor="ctr"/>
              <a:lstStyle/>
              <a:p>
                <a:pPr algn="ctr"/>
                <a:r>
                  <a:rPr kumimoji="1" lang="en-US" altLang="ja-JP" b="1" dirty="0" smtClean="0">
                    <a:solidFill>
                      <a:schemeClr val="accent1"/>
                    </a:solidFill>
                    <a:effectLst>
                      <a:outerShdw blurRad="38100" dist="38100" dir="2700000" algn="tl">
                        <a:srgbClr val="000000">
                          <a:alpha val="43137"/>
                        </a:srgbClr>
                      </a:outerShdw>
                    </a:effectLst>
                  </a:rPr>
                  <a:t>21</a:t>
                </a:r>
                <a:r>
                  <a:rPr kumimoji="1" lang="ja-JP" altLang="en-US" b="1" dirty="0" smtClean="0">
                    <a:solidFill>
                      <a:schemeClr val="accent1"/>
                    </a:solidFill>
                    <a:effectLst>
                      <a:outerShdw blurRad="38100" dist="38100" dir="2700000" algn="tl">
                        <a:srgbClr val="000000">
                          <a:alpha val="43137"/>
                        </a:srgbClr>
                      </a:outerShdw>
                    </a:effectLst>
                  </a:rPr>
                  <a:t>世紀</a:t>
                </a:r>
              </a:p>
            </p:txBody>
          </p:sp>
        </p:grpSp>
      </p:grpSp>
      <p:sp>
        <p:nvSpPr>
          <p:cNvPr id="2" name="タイトル 1"/>
          <p:cNvSpPr>
            <a:spLocks noGrp="1"/>
          </p:cNvSpPr>
          <p:nvPr>
            <p:ph type="title"/>
          </p:nvPr>
        </p:nvSpPr>
        <p:spPr/>
        <p:txBody>
          <a:bodyPr/>
          <a:lstStyle/>
          <a:p>
            <a:r>
              <a:rPr kumimoji="1" lang="ja-JP" altLang="en-US" dirty="0" smtClean="0"/>
              <a:t>企業で求められるエンジニア</a:t>
            </a:r>
            <a:endParaRPr kumimoji="1" lang="ja-JP" altLang="en-US" dirty="0"/>
          </a:p>
        </p:txBody>
      </p:sp>
      <p:sp>
        <p:nvSpPr>
          <p:cNvPr id="12" name="角丸四角形 11"/>
          <p:cNvSpPr/>
          <p:nvPr/>
        </p:nvSpPr>
        <p:spPr>
          <a:xfrm>
            <a:off x="461056" y="1178616"/>
            <a:ext cx="1234625" cy="270559"/>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72000" rtlCol="0" anchor="ctr"/>
          <a:lstStyle/>
          <a:p>
            <a:pPr algn="ctr"/>
            <a:r>
              <a:rPr kumimoji="1" lang="en-US" altLang="ja-JP" b="1" dirty="0" smtClean="0">
                <a:solidFill>
                  <a:schemeClr val="bg2">
                    <a:lumMod val="50000"/>
                  </a:schemeClr>
                </a:solidFill>
                <a:effectLst>
                  <a:outerShdw blurRad="38100" dist="38100" dir="2700000" algn="tl">
                    <a:srgbClr val="000000">
                      <a:alpha val="43137"/>
                    </a:srgbClr>
                  </a:outerShdw>
                </a:effectLst>
              </a:rPr>
              <a:t>20</a:t>
            </a:r>
            <a:r>
              <a:rPr kumimoji="1" lang="ja-JP" altLang="en-US" b="1" dirty="0" smtClean="0">
                <a:solidFill>
                  <a:schemeClr val="bg2">
                    <a:lumMod val="50000"/>
                  </a:schemeClr>
                </a:solidFill>
                <a:effectLst>
                  <a:outerShdw blurRad="38100" dist="38100" dir="2700000" algn="tl">
                    <a:srgbClr val="000000">
                      <a:alpha val="43137"/>
                    </a:srgbClr>
                  </a:outerShdw>
                </a:effectLst>
              </a:rPr>
              <a:t>世紀</a:t>
            </a:r>
          </a:p>
        </p:txBody>
      </p:sp>
      <p:sp>
        <p:nvSpPr>
          <p:cNvPr id="17" name="テキスト ボックス 16"/>
          <p:cNvSpPr txBox="1"/>
          <p:nvPr/>
        </p:nvSpPr>
        <p:spPr>
          <a:xfrm>
            <a:off x="407019" y="4268478"/>
            <a:ext cx="1361870" cy="538432"/>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72000" tIns="108000" bIns="36000" rtlCol="0" anchor="ctr" anchorCtr="0">
            <a:noAutofit/>
          </a:bodyPr>
          <a:lstStyle/>
          <a:p>
            <a:pPr algn="ctr"/>
            <a:r>
              <a:rPr lang="ja-JP" altLang="en-US" sz="1600" b="1" dirty="0" smtClean="0">
                <a:solidFill>
                  <a:schemeClr val="bg2">
                    <a:lumMod val="50000"/>
                  </a:schemeClr>
                </a:solidFill>
                <a:latin typeface="+mn-ea"/>
                <a:cs typeface="ヒラギノ角ゴ Pro W6"/>
              </a:rPr>
              <a:t>高専卒</a:t>
            </a:r>
            <a:endParaRPr lang="en-US" altLang="ja-JP" sz="1600" b="1" dirty="0" smtClean="0">
              <a:solidFill>
                <a:schemeClr val="bg2">
                  <a:lumMod val="50000"/>
                </a:schemeClr>
              </a:solidFill>
              <a:latin typeface="+mn-ea"/>
              <a:cs typeface="ヒラギノ角ゴ Pro W6"/>
            </a:endParaRPr>
          </a:p>
          <a:p>
            <a:pPr algn="ctr"/>
            <a:r>
              <a:rPr lang="ja-JP" altLang="en-US" sz="1600" b="1" dirty="0" smtClean="0">
                <a:solidFill>
                  <a:schemeClr val="bg2">
                    <a:lumMod val="50000"/>
                  </a:schemeClr>
                </a:solidFill>
                <a:latin typeface="+mn-ea"/>
                <a:cs typeface="ヒラギノ角ゴ Pro W6"/>
              </a:rPr>
              <a:t>工業高校卒</a:t>
            </a:r>
            <a:endParaRPr kumimoji="1" lang="ja-JP" altLang="en-US" sz="1600" b="1" dirty="0" smtClean="0">
              <a:solidFill>
                <a:schemeClr val="bg2">
                  <a:lumMod val="50000"/>
                </a:schemeClr>
              </a:solidFill>
              <a:latin typeface="+mn-ea"/>
              <a:cs typeface="ヒラギノ角ゴ Pro W6"/>
            </a:endParaRPr>
          </a:p>
        </p:txBody>
      </p:sp>
      <p:grpSp>
        <p:nvGrpSpPr>
          <p:cNvPr id="39" name="グループ化 38"/>
          <p:cNvGrpSpPr/>
          <p:nvPr/>
        </p:nvGrpSpPr>
        <p:grpSpPr>
          <a:xfrm>
            <a:off x="1845425" y="4206545"/>
            <a:ext cx="5363352" cy="662298"/>
            <a:chOff x="1602224" y="4068196"/>
            <a:chExt cx="5363352" cy="662298"/>
          </a:xfrm>
        </p:grpSpPr>
        <p:sp>
          <p:nvSpPr>
            <p:cNvPr id="11" name="角丸四角形 10"/>
            <p:cNvSpPr/>
            <p:nvPr/>
          </p:nvSpPr>
          <p:spPr>
            <a:xfrm>
              <a:off x="1602224" y="4068196"/>
              <a:ext cx="5363352" cy="662298"/>
            </a:xfrm>
            <a:prstGeom prst="roundRect">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108000" rtlCol="0" anchor="ctr"/>
            <a:lstStyle/>
            <a:p>
              <a:pPr>
                <a:lnSpc>
                  <a:spcPts val="2400"/>
                </a:lnSpc>
              </a:pPr>
              <a:r>
                <a:rPr kumimoji="1" lang="ja-JP" altLang="en-US" sz="2000" b="1" dirty="0" smtClean="0">
                  <a:ln w="18415" cmpd="sng">
                    <a:noFill/>
                    <a:prstDash val="solid"/>
                  </a:ln>
                  <a:solidFill>
                    <a:schemeClr val="accent1"/>
                  </a:solidFill>
                  <a:effectLst>
                    <a:outerShdw blurRad="38100" dist="38100" dir="2700000" algn="tl">
                      <a:srgbClr val="000000">
                        <a:alpha val="43137"/>
                      </a:srgbClr>
                    </a:outerShdw>
                  </a:effectLst>
                  <a:latin typeface="+mn-ea"/>
                </a:rPr>
                <a:t>  エンジニア（</a:t>
              </a:r>
              <a:r>
                <a:rPr kumimoji="1" lang="en-US" altLang="ja-JP" sz="2000" b="1" dirty="0" smtClean="0">
                  <a:ln w="18415" cmpd="sng">
                    <a:noFill/>
                    <a:prstDash val="solid"/>
                  </a:ln>
                  <a:solidFill>
                    <a:schemeClr val="accent1"/>
                  </a:solidFill>
                  <a:effectLst>
                    <a:outerShdw blurRad="38100" dist="38100" dir="2700000" algn="tl">
                      <a:srgbClr val="000000">
                        <a:alpha val="43137"/>
                      </a:srgbClr>
                    </a:outerShdw>
                  </a:effectLst>
                  <a:latin typeface="+mn-ea"/>
                </a:rPr>
                <a:t>Worker</a:t>
              </a:r>
              <a:r>
                <a:rPr kumimoji="1" lang="ja-JP" altLang="en-US" sz="2000" b="1" dirty="0" smtClean="0">
                  <a:ln w="18415" cmpd="sng">
                    <a:noFill/>
                    <a:prstDash val="solid"/>
                  </a:ln>
                  <a:solidFill>
                    <a:schemeClr val="accent1"/>
                  </a:solidFill>
                  <a:effectLst>
                    <a:outerShdw blurRad="38100" dist="38100" dir="2700000" algn="tl">
                      <a:srgbClr val="000000">
                        <a:alpha val="43137"/>
                      </a:srgbClr>
                    </a:outerShdw>
                  </a:effectLst>
                  <a:latin typeface="+mn-ea"/>
                </a:rPr>
                <a:t>）</a:t>
              </a:r>
              <a:endParaRPr kumimoji="1" lang="en-US" altLang="ja-JP" sz="2000" b="1" dirty="0" smtClean="0">
                <a:ln w="18415" cmpd="sng">
                  <a:noFill/>
                  <a:prstDash val="solid"/>
                </a:ln>
                <a:solidFill>
                  <a:schemeClr val="accent1"/>
                </a:solidFill>
                <a:effectLst>
                  <a:outerShdw blurRad="38100" dist="38100" dir="2700000" algn="tl">
                    <a:srgbClr val="000000">
                      <a:alpha val="43137"/>
                    </a:srgbClr>
                  </a:outerShdw>
                </a:effectLst>
                <a:latin typeface="+mn-ea"/>
              </a:endParaRPr>
            </a:p>
            <a:p>
              <a:pPr>
                <a:lnSpc>
                  <a:spcPts val="2200"/>
                </a:lnSpc>
              </a:pPr>
              <a:r>
                <a:rPr lang="ja-JP" altLang="en-US" dirty="0" smtClean="0">
                  <a:ln w="18415" cmpd="sng">
                    <a:noFill/>
                    <a:prstDash val="solid"/>
                  </a:ln>
                  <a:solidFill>
                    <a:schemeClr val="accent1"/>
                  </a:solidFill>
                  <a:latin typeface="+mn-ea"/>
                </a:rPr>
                <a:t>   保守</a:t>
              </a:r>
              <a:r>
                <a:rPr lang="ja-JP" altLang="en-US" dirty="0">
                  <a:ln w="18415" cmpd="sng">
                    <a:noFill/>
                    <a:prstDash val="solid"/>
                  </a:ln>
                  <a:solidFill>
                    <a:schemeClr val="accent1"/>
                  </a:solidFill>
                  <a:latin typeface="+mn-ea"/>
                </a:rPr>
                <a:t>・</a:t>
              </a:r>
              <a:r>
                <a:rPr kumimoji="1" lang="ja-JP" altLang="en-US" dirty="0" smtClean="0">
                  <a:ln w="18415" cmpd="sng">
                    <a:noFill/>
                    <a:prstDash val="solid"/>
                  </a:ln>
                  <a:solidFill>
                    <a:schemeClr val="accent1"/>
                  </a:solidFill>
                  <a:latin typeface="+mn-ea"/>
                </a:rPr>
                <a:t>製造・</a:t>
              </a:r>
              <a:r>
                <a:rPr lang="ja-JP" altLang="en-US" dirty="0" smtClean="0">
                  <a:ln w="18415" cmpd="sng">
                    <a:noFill/>
                    <a:prstDash val="solid"/>
                  </a:ln>
                  <a:solidFill>
                    <a:schemeClr val="accent1"/>
                  </a:solidFill>
                  <a:latin typeface="+mn-ea"/>
                </a:rPr>
                <a:t>品質</a:t>
              </a:r>
              <a:r>
                <a:rPr lang="ja-JP" altLang="en-US" dirty="0">
                  <a:ln w="18415" cmpd="sng">
                    <a:noFill/>
                    <a:prstDash val="solid"/>
                  </a:ln>
                  <a:solidFill>
                    <a:schemeClr val="accent1"/>
                  </a:solidFill>
                  <a:latin typeface="+mn-ea"/>
                </a:rPr>
                <a:t>管理</a:t>
              </a:r>
              <a:endParaRPr kumimoji="1" lang="en-US" altLang="ja-JP" dirty="0" smtClean="0">
                <a:ln w="18415" cmpd="sng">
                  <a:noFill/>
                  <a:prstDash val="solid"/>
                </a:ln>
                <a:solidFill>
                  <a:schemeClr val="accent1"/>
                </a:solidFill>
                <a:latin typeface="+mn-ea"/>
              </a:endParaRPr>
            </a:p>
          </p:txBody>
        </p:sp>
        <p:pic>
          <p:nvPicPr>
            <p:cNvPr id="1027" name="Picture 3" descr="C:\Users\igarashi\AppData\Local\Microsoft\Windows\INetCache\IE\1EZCC1ZY\MP900448322[1].jpg"/>
            <p:cNvPicPr>
              <a:picLocks noChangeAspect="1" noChangeArrowheads="1"/>
            </p:cNvPicPr>
            <p:nvPr/>
          </p:nvPicPr>
          <p:blipFill rotWithShape="1">
            <a:blip r:embed="rId2">
              <a:extLst>
                <a:ext uri="{28A0092B-C50C-407E-A947-70E740481C1C}">
                  <a14:useLocalDpi xmlns:a14="http://schemas.microsoft.com/office/drawing/2010/main" val="0"/>
                </a:ext>
              </a:extLst>
            </a:blip>
            <a:srcRect t="12271" b="17565"/>
            <a:stretch/>
          </p:blipFill>
          <p:spPr bwMode="auto">
            <a:xfrm flipH="1">
              <a:off x="5984906" y="4094957"/>
              <a:ext cx="744581" cy="608777"/>
            </a:xfrm>
            <a:prstGeom prst="rect">
              <a:avLst/>
            </a:prstGeom>
            <a:ln>
              <a:noFill/>
            </a:ln>
            <a:effectLst/>
            <a:extLst>
              <a:ext uri="{909E8E84-426E-40DD-AFC4-6F175D3DCCD1}">
                <a14:hiddenFill xmlns:a14="http://schemas.microsoft.com/office/drawing/2010/main">
                  <a:solidFill>
                    <a:srgbClr val="FFFFFF"/>
                  </a:solidFill>
                </a14:hiddenFill>
              </a:ext>
            </a:extLst>
          </p:spPr>
        </p:pic>
      </p:grpSp>
      <p:sp>
        <p:nvSpPr>
          <p:cNvPr id="16" name="テキスト ボックス 15"/>
          <p:cNvSpPr txBox="1"/>
          <p:nvPr/>
        </p:nvSpPr>
        <p:spPr>
          <a:xfrm>
            <a:off x="408170" y="3399440"/>
            <a:ext cx="1359569" cy="538432"/>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72000" tIns="108000" bIns="36000" rtlCol="0" anchor="ctr" anchorCtr="0">
            <a:noAutofit/>
          </a:bodyPr>
          <a:lstStyle/>
          <a:p>
            <a:pPr algn="ctr"/>
            <a:r>
              <a:rPr kumimoji="1" lang="ja-JP" altLang="en-US" sz="1600" b="1" dirty="0" smtClean="0">
                <a:solidFill>
                  <a:schemeClr val="bg2">
                    <a:lumMod val="50000"/>
                  </a:schemeClr>
                </a:solidFill>
                <a:latin typeface="+mn-ea"/>
                <a:cs typeface="ヒラギノ角ゴ Pro W6"/>
              </a:rPr>
              <a:t>学部卒</a:t>
            </a:r>
          </a:p>
        </p:txBody>
      </p:sp>
      <p:grpSp>
        <p:nvGrpSpPr>
          <p:cNvPr id="38" name="グループ化 37"/>
          <p:cNvGrpSpPr/>
          <p:nvPr/>
        </p:nvGrpSpPr>
        <p:grpSpPr>
          <a:xfrm>
            <a:off x="1845424" y="3337507"/>
            <a:ext cx="5359481" cy="662298"/>
            <a:chOff x="1602223" y="3243391"/>
            <a:chExt cx="5359481" cy="662298"/>
          </a:xfrm>
        </p:grpSpPr>
        <p:sp>
          <p:nvSpPr>
            <p:cNvPr id="10" name="角丸四角形 9"/>
            <p:cNvSpPr/>
            <p:nvPr/>
          </p:nvSpPr>
          <p:spPr>
            <a:xfrm>
              <a:off x="1602223" y="3243391"/>
              <a:ext cx="5359481" cy="662298"/>
            </a:xfrm>
            <a:prstGeom prst="roundRect">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108000" rtlCol="0" anchor="ctr"/>
            <a:lstStyle/>
            <a:p>
              <a:pPr>
                <a:lnSpc>
                  <a:spcPts val="2400"/>
                </a:lnSpc>
              </a:pPr>
              <a:r>
                <a:rPr lang="ja-JP" altLang="en-US" sz="2000" b="1" dirty="0" smtClean="0">
                  <a:ln w="18415" cmpd="sng">
                    <a:noFill/>
                    <a:prstDash val="solid"/>
                  </a:ln>
                  <a:solidFill>
                    <a:schemeClr val="accent1"/>
                  </a:solidFill>
                  <a:effectLst>
                    <a:outerShdw blurRad="38100" dist="38100" dir="2700000" algn="tl">
                      <a:srgbClr val="000000">
                        <a:alpha val="43137"/>
                      </a:srgbClr>
                    </a:outerShdw>
                  </a:effectLst>
                  <a:latin typeface="+mn-ea"/>
                </a:rPr>
                <a:t>  グローバルエンジニア</a:t>
              </a:r>
              <a:r>
                <a:rPr kumimoji="1" lang="ja-JP" altLang="en-US" sz="2000" b="1" dirty="0" smtClean="0">
                  <a:ln w="18415" cmpd="sng">
                    <a:noFill/>
                    <a:prstDash val="solid"/>
                  </a:ln>
                  <a:solidFill>
                    <a:schemeClr val="accent1"/>
                  </a:solidFill>
                  <a:effectLst>
                    <a:outerShdw blurRad="38100" dist="38100" dir="2700000" algn="tl">
                      <a:srgbClr val="000000">
                        <a:alpha val="43137"/>
                      </a:srgbClr>
                    </a:outerShdw>
                  </a:effectLst>
                  <a:latin typeface="+mn-ea"/>
                </a:rPr>
                <a:t>（</a:t>
              </a:r>
              <a:r>
                <a:rPr kumimoji="1" lang="en-US" altLang="ja-JP" sz="2000" b="1" dirty="0" smtClean="0">
                  <a:ln w="18415" cmpd="sng">
                    <a:noFill/>
                    <a:prstDash val="solid"/>
                  </a:ln>
                  <a:solidFill>
                    <a:schemeClr val="accent1"/>
                  </a:solidFill>
                  <a:effectLst>
                    <a:outerShdw blurRad="38100" dist="38100" dir="2700000" algn="tl">
                      <a:srgbClr val="000000">
                        <a:alpha val="43137"/>
                      </a:srgbClr>
                    </a:outerShdw>
                  </a:effectLst>
                  <a:latin typeface="+mn-ea"/>
                </a:rPr>
                <a:t>GE</a:t>
              </a:r>
              <a:r>
                <a:rPr kumimoji="1" lang="ja-JP" altLang="en-US" sz="2000" b="1" dirty="0" smtClean="0">
                  <a:ln w="18415" cmpd="sng">
                    <a:noFill/>
                    <a:prstDash val="solid"/>
                  </a:ln>
                  <a:solidFill>
                    <a:schemeClr val="accent1"/>
                  </a:solidFill>
                  <a:effectLst>
                    <a:outerShdw blurRad="38100" dist="38100" dir="2700000" algn="tl">
                      <a:srgbClr val="000000">
                        <a:alpha val="43137"/>
                      </a:srgbClr>
                    </a:outerShdw>
                  </a:effectLst>
                  <a:latin typeface="+mn-ea"/>
                </a:rPr>
                <a:t>）</a:t>
              </a:r>
              <a:endParaRPr kumimoji="1" lang="en-US" altLang="ja-JP" sz="2000" b="1" dirty="0" smtClean="0">
                <a:ln w="18415" cmpd="sng">
                  <a:noFill/>
                  <a:prstDash val="solid"/>
                </a:ln>
                <a:solidFill>
                  <a:schemeClr val="accent1"/>
                </a:solidFill>
                <a:effectLst>
                  <a:outerShdw blurRad="38100" dist="38100" dir="2700000" algn="tl">
                    <a:srgbClr val="000000">
                      <a:alpha val="43137"/>
                    </a:srgbClr>
                  </a:outerShdw>
                </a:effectLst>
                <a:latin typeface="+mn-ea"/>
              </a:endParaRPr>
            </a:p>
            <a:p>
              <a:pPr>
                <a:lnSpc>
                  <a:spcPts val="2200"/>
                </a:lnSpc>
              </a:pPr>
              <a:r>
                <a:rPr kumimoji="1" lang="ja-JP" altLang="en-US" dirty="0" smtClean="0">
                  <a:ln w="18415" cmpd="sng">
                    <a:noFill/>
                    <a:prstDash val="solid"/>
                  </a:ln>
                  <a:solidFill>
                    <a:schemeClr val="accent1"/>
                  </a:solidFill>
                  <a:latin typeface="+mn-ea"/>
                </a:rPr>
                <a:t>   開発</a:t>
              </a:r>
            </a:p>
          </p:txBody>
        </p:sp>
        <p:pic>
          <p:nvPicPr>
            <p:cNvPr id="1035" name="Picture 11" descr="C:\Users\igarashi\AppData\Local\Microsoft\Windows\INetCache\IE\1EZCC1ZY\MP900448698[1].jpg"/>
            <p:cNvPicPr>
              <a:picLocks noChangeAspect="1" noChangeArrowheads="1"/>
            </p:cNvPicPr>
            <p:nvPr/>
          </p:nvPicPr>
          <p:blipFill rotWithShape="1">
            <a:blip r:embed="rId3">
              <a:extLst>
                <a:ext uri="{28A0092B-C50C-407E-A947-70E740481C1C}">
                  <a14:useLocalDpi xmlns:a14="http://schemas.microsoft.com/office/drawing/2010/main" val="0"/>
                </a:ext>
              </a:extLst>
            </a:blip>
            <a:srcRect t="15485" b="21739"/>
            <a:stretch/>
          </p:blipFill>
          <p:spPr bwMode="auto">
            <a:xfrm>
              <a:off x="5991583" y="3270152"/>
              <a:ext cx="729481" cy="608776"/>
            </a:xfrm>
            <a:prstGeom prst="rect">
              <a:avLst/>
            </a:prstGeom>
            <a:ln>
              <a:noFill/>
            </a:ln>
            <a:effectLst/>
            <a:extLst>
              <a:ext uri="{909E8E84-426E-40DD-AFC4-6F175D3DCCD1}">
                <a14:hiddenFill xmlns:a14="http://schemas.microsoft.com/office/drawing/2010/main">
                  <a:solidFill>
                    <a:srgbClr val="FFFFFF"/>
                  </a:solidFill>
                </a14:hiddenFill>
              </a:ext>
            </a:extLst>
          </p:spPr>
        </p:pic>
      </p:grpSp>
      <p:sp>
        <p:nvSpPr>
          <p:cNvPr id="15" name="テキスト ボックス 14"/>
          <p:cNvSpPr txBox="1"/>
          <p:nvPr/>
        </p:nvSpPr>
        <p:spPr>
          <a:xfrm>
            <a:off x="405562" y="2530403"/>
            <a:ext cx="1359570" cy="538432"/>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72000" tIns="108000" bIns="36000" rtlCol="0" anchor="ctr" anchorCtr="0">
            <a:noAutofit/>
          </a:bodyPr>
          <a:lstStyle/>
          <a:p>
            <a:pPr algn="ctr"/>
            <a:r>
              <a:rPr kumimoji="1" lang="ja-JP" altLang="en-US" sz="1600" b="1" dirty="0" smtClean="0">
                <a:solidFill>
                  <a:schemeClr val="bg2">
                    <a:lumMod val="50000"/>
                  </a:schemeClr>
                </a:solidFill>
                <a:latin typeface="+mn-ea"/>
                <a:cs typeface="ヒラギノ角ゴ Pro W6"/>
              </a:rPr>
              <a:t>修士課程卒</a:t>
            </a:r>
            <a:endParaRPr kumimoji="1" lang="en-US" altLang="ja-JP" sz="1600" b="1" dirty="0" smtClean="0">
              <a:solidFill>
                <a:schemeClr val="bg2">
                  <a:lumMod val="50000"/>
                </a:schemeClr>
              </a:solidFill>
              <a:latin typeface="+mn-ea"/>
              <a:cs typeface="ヒラギノ角ゴ Pro W6"/>
            </a:endParaRPr>
          </a:p>
          <a:p>
            <a:pPr algn="ctr"/>
            <a:r>
              <a:rPr lang="ja-JP" altLang="en-US" sz="1600" b="1" dirty="0">
                <a:solidFill>
                  <a:schemeClr val="bg2">
                    <a:lumMod val="50000"/>
                  </a:schemeClr>
                </a:solidFill>
                <a:latin typeface="+mn-ea"/>
                <a:cs typeface="ヒラギノ角ゴ Pro W6"/>
              </a:rPr>
              <a:t>学部卒</a:t>
            </a:r>
            <a:endParaRPr kumimoji="1" lang="ja-JP" altLang="en-US" sz="1600" b="1" dirty="0" smtClean="0">
              <a:solidFill>
                <a:schemeClr val="bg2">
                  <a:lumMod val="50000"/>
                </a:schemeClr>
              </a:solidFill>
              <a:latin typeface="+mn-ea"/>
              <a:cs typeface="ヒラギノ角ゴ Pro W6"/>
            </a:endParaRPr>
          </a:p>
        </p:txBody>
      </p:sp>
      <p:grpSp>
        <p:nvGrpSpPr>
          <p:cNvPr id="37" name="グループ化 36"/>
          <p:cNvGrpSpPr/>
          <p:nvPr/>
        </p:nvGrpSpPr>
        <p:grpSpPr>
          <a:xfrm>
            <a:off x="1845425" y="2468470"/>
            <a:ext cx="5359480" cy="662298"/>
            <a:chOff x="1602224" y="2436054"/>
            <a:chExt cx="5359480" cy="662298"/>
          </a:xfrm>
        </p:grpSpPr>
        <p:sp>
          <p:nvSpPr>
            <p:cNvPr id="9" name="角丸四角形 8"/>
            <p:cNvSpPr/>
            <p:nvPr/>
          </p:nvSpPr>
          <p:spPr>
            <a:xfrm>
              <a:off x="1602224" y="2436054"/>
              <a:ext cx="5359480" cy="662298"/>
            </a:xfrm>
            <a:prstGeom prst="roundRect">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108000" rtlCol="0" anchor="ctr"/>
            <a:lstStyle/>
            <a:p>
              <a:pPr>
                <a:lnSpc>
                  <a:spcPts val="2400"/>
                </a:lnSpc>
              </a:pPr>
              <a:r>
                <a:rPr lang="ja-JP" altLang="en-US" sz="2000" b="1" dirty="0" smtClean="0">
                  <a:ln w="18415" cmpd="sng">
                    <a:noFill/>
                    <a:prstDash val="solid"/>
                  </a:ln>
                  <a:solidFill>
                    <a:schemeClr val="accent1"/>
                  </a:solidFill>
                  <a:effectLst>
                    <a:outerShdw blurRad="38100" dist="38100" dir="2700000" algn="tl">
                      <a:srgbClr val="000000">
                        <a:alpha val="43137"/>
                      </a:srgbClr>
                    </a:outerShdw>
                  </a:effectLst>
                  <a:latin typeface="+mn-ea"/>
                </a:rPr>
                <a:t>  グローバルリーダー</a:t>
              </a:r>
              <a:r>
                <a:rPr kumimoji="1" lang="ja-JP" altLang="en-US" sz="2000" b="1" dirty="0" smtClean="0">
                  <a:ln w="18415" cmpd="sng">
                    <a:noFill/>
                    <a:prstDash val="solid"/>
                  </a:ln>
                  <a:solidFill>
                    <a:schemeClr val="accent1"/>
                  </a:solidFill>
                  <a:effectLst>
                    <a:outerShdw blurRad="38100" dist="38100" dir="2700000" algn="tl">
                      <a:srgbClr val="000000">
                        <a:alpha val="43137"/>
                      </a:srgbClr>
                    </a:outerShdw>
                  </a:effectLst>
                  <a:latin typeface="+mn-ea"/>
                </a:rPr>
                <a:t>（</a:t>
              </a:r>
              <a:r>
                <a:rPr kumimoji="1" lang="en-US" altLang="ja-JP" sz="2000" b="1" dirty="0" smtClean="0">
                  <a:ln w="18415" cmpd="sng">
                    <a:noFill/>
                    <a:prstDash val="solid"/>
                  </a:ln>
                  <a:solidFill>
                    <a:schemeClr val="accent1"/>
                  </a:solidFill>
                  <a:effectLst>
                    <a:outerShdw blurRad="38100" dist="38100" dir="2700000" algn="tl">
                      <a:srgbClr val="000000">
                        <a:alpha val="43137"/>
                      </a:srgbClr>
                    </a:outerShdw>
                  </a:effectLst>
                  <a:latin typeface="+mn-ea"/>
                </a:rPr>
                <a:t>R&amp;D</a:t>
              </a:r>
              <a:r>
                <a:rPr kumimoji="1" lang="ja-JP" altLang="en-US" sz="2000" b="1" dirty="0" smtClean="0">
                  <a:ln w="18415" cmpd="sng">
                    <a:noFill/>
                    <a:prstDash val="solid"/>
                  </a:ln>
                  <a:solidFill>
                    <a:schemeClr val="accent1"/>
                  </a:solidFill>
                  <a:effectLst>
                    <a:outerShdw blurRad="38100" dist="38100" dir="2700000" algn="tl">
                      <a:srgbClr val="000000">
                        <a:alpha val="43137"/>
                      </a:srgbClr>
                    </a:outerShdw>
                  </a:effectLst>
                  <a:latin typeface="+mn-ea"/>
                </a:rPr>
                <a:t>）</a:t>
              </a:r>
              <a:endParaRPr kumimoji="1" lang="en-US" altLang="ja-JP" sz="2000" b="1" dirty="0" smtClean="0">
                <a:ln w="18415" cmpd="sng">
                  <a:noFill/>
                  <a:prstDash val="solid"/>
                </a:ln>
                <a:solidFill>
                  <a:schemeClr val="accent1"/>
                </a:solidFill>
                <a:effectLst>
                  <a:outerShdw blurRad="38100" dist="38100" dir="2700000" algn="tl">
                    <a:srgbClr val="000000">
                      <a:alpha val="43137"/>
                    </a:srgbClr>
                  </a:outerShdw>
                </a:effectLst>
                <a:latin typeface="+mn-ea"/>
              </a:endParaRPr>
            </a:p>
            <a:p>
              <a:pPr>
                <a:lnSpc>
                  <a:spcPts val="2200"/>
                </a:lnSpc>
              </a:pPr>
              <a:r>
                <a:rPr kumimoji="1" lang="ja-JP" altLang="en-US" dirty="0" smtClean="0">
                  <a:ln w="18415" cmpd="sng">
                    <a:noFill/>
                    <a:prstDash val="solid"/>
                  </a:ln>
                  <a:solidFill>
                    <a:schemeClr val="accent1"/>
                  </a:solidFill>
                  <a:latin typeface="+mn-ea"/>
                </a:rPr>
                <a:t>   設計・研究・イノベーション</a:t>
              </a:r>
            </a:p>
          </p:txBody>
        </p:sp>
        <p:pic>
          <p:nvPicPr>
            <p:cNvPr id="1033" name="Picture 9" descr="C:\Users\igarashi\AppData\Local\Microsoft\Windows\INetCache\IE\QBOMP6U2\MP900341490[1].jpg"/>
            <p:cNvPicPr>
              <a:picLocks noChangeAspect="1" noChangeArrowheads="1"/>
            </p:cNvPicPr>
            <p:nvPr/>
          </p:nvPicPr>
          <p:blipFill rotWithShape="1">
            <a:blip r:embed="rId4">
              <a:extLst>
                <a:ext uri="{28A0092B-C50C-407E-A947-70E740481C1C}">
                  <a14:useLocalDpi xmlns:a14="http://schemas.microsoft.com/office/drawing/2010/main" val="0"/>
                </a:ext>
              </a:extLst>
            </a:blip>
            <a:srcRect t="25897" b="15762"/>
            <a:stretch/>
          </p:blipFill>
          <p:spPr bwMode="auto">
            <a:xfrm>
              <a:off x="5984907" y="2462815"/>
              <a:ext cx="744581" cy="608777"/>
            </a:xfrm>
            <a:prstGeom prst="rect">
              <a:avLst/>
            </a:prstGeom>
            <a:ln>
              <a:noFill/>
            </a:ln>
            <a:effectLst/>
            <a:extLst>
              <a:ext uri="{909E8E84-426E-40DD-AFC4-6F175D3DCCD1}">
                <a14:hiddenFill xmlns:a14="http://schemas.microsoft.com/office/drawing/2010/main">
                  <a:solidFill>
                    <a:srgbClr val="FFFFFF"/>
                  </a:solidFill>
                </a14:hiddenFill>
              </a:ext>
            </a:extLst>
          </p:spPr>
        </p:pic>
      </p:grpSp>
      <p:sp>
        <p:nvSpPr>
          <p:cNvPr id="14" name="テキスト ボックス 13"/>
          <p:cNvSpPr txBox="1"/>
          <p:nvPr/>
        </p:nvSpPr>
        <p:spPr>
          <a:xfrm>
            <a:off x="405565" y="1661366"/>
            <a:ext cx="1364778" cy="538432"/>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none" lIns="72000" tIns="108000" bIns="36000" rtlCol="0" anchor="ctr" anchorCtr="0">
            <a:noAutofit/>
          </a:bodyPr>
          <a:lstStyle/>
          <a:p>
            <a:pPr algn="ctr"/>
            <a:r>
              <a:rPr kumimoji="1" lang="ja-JP" altLang="en-US" sz="1600" b="1" dirty="0" smtClean="0">
                <a:solidFill>
                  <a:schemeClr val="bg2">
                    <a:lumMod val="50000"/>
                  </a:schemeClr>
                </a:solidFill>
                <a:latin typeface="+mn-ea"/>
                <a:cs typeface="ヒラギノ角ゴ Pro W6"/>
              </a:rPr>
              <a:t>博士課程卒</a:t>
            </a:r>
            <a:endParaRPr kumimoji="1" lang="en-US" altLang="ja-JP" sz="1600" b="1" dirty="0" smtClean="0">
              <a:solidFill>
                <a:schemeClr val="bg2">
                  <a:lumMod val="50000"/>
                </a:schemeClr>
              </a:solidFill>
              <a:latin typeface="+mn-ea"/>
              <a:cs typeface="ヒラギノ角ゴ Pro W6"/>
            </a:endParaRPr>
          </a:p>
          <a:p>
            <a:pPr algn="ctr"/>
            <a:r>
              <a:rPr kumimoji="1" lang="ja-JP" altLang="en-US" sz="1600" b="1" dirty="0" smtClean="0">
                <a:solidFill>
                  <a:schemeClr val="bg2">
                    <a:lumMod val="50000"/>
                  </a:schemeClr>
                </a:solidFill>
                <a:latin typeface="+mn-ea"/>
                <a:cs typeface="ヒラギノ角ゴ Pro W6"/>
              </a:rPr>
              <a:t>修士課程卒</a:t>
            </a:r>
          </a:p>
        </p:txBody>
      </p:sp>
      <p:grpSp>
        <p:nvGrpSpPr>
          <p:cNvPr id="36" name="グループ化 35"/>
          <p:cNvGrpSpPr/>
          <p:nvPr/>
        </p:nvGrpSpPr>
        <p:grpSpPr>
          <a:xfrm>
            <a:off x="1845425" y="1599433"/>
            <a:ext cx="5363352" cy="662298"/>
            <a:chOff x="1602224" y="1653596"/>
            <a:chExt cx="5363352" cy="662298"/>
          </a:xfrm>
        </p:grpSpPr>
        <p:sp>
          <p:nvSpPr>
            <p:cNvPr id="8" name="角丸四角形 7"/>
            <p:cNvSpPr/>
            <p:nvPr/>
          </p:nvSpPr>
          <p:spPr>
            <a:xfrm>
              <a:off x="1602224" y="1653596"/>
              <a:ext cx="5363352" cy="662298"/>
            </a:xfrm>
            <a:prstGeom prst="roundRect">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108000" rtlCol="0" anchor="ctr"/>
            <a:lstStyle/>
            <a:p>
              <a:pPr>
                <a:lnSpc>
                  <a:spcPts val="2400"/>
                </a:lnSpc>
              </a:pPr>
              <a:r>
                <a:rPr lang="ja-JP" altLang="en-US" sz="2000" b="1" dirty="0" smtClean="0">
                  <a:ln w="18415" cmpd="sng">
                    <a:noFill/>
                    <a:prstDash val="solid"/>
                  </a:ln>
                  <a:solidFill>
                    <a:schemeClr val="accent1"/>
                  </a:solidFill>
                  <a:effectLst>
                    <a:outerShdw blurRad="38100" dist="38100" dir="2700000" algn="tl">
                      <a:srgbClr val="000000">
                        <a:alpha val="43137"/>
                      </a:srgbClr>
                    </a:outerShdw>
                  </a:effectLst>
                  <a:latin typeface="+mn-ea"/>
                </a:rPr>
                <a:t>  グローバルマネージャ</a:t>
              </a:r>
              <a:r>
                <a:rPr kumimoji="1" lang="ja-JP" altLang="en-US" sz="2000" b="1" dirty="0" smtClean="0">
                  <a:ln w="18415" cmpd="sng">
                    <a:noFill/>
                    <a:prstDash val="solid"/>
                  </a:ln>
                  <a:solidFill>
                    <a:schemeClr val="accent1"/>
                  </a:solidFill>
                  <a:effectLst>
                    <a:outerShdw blurRad="38100" dist="38100" dir="2700000" algn="tl">
                      <a:srgbClr val="000000">
                        <a:alpha val="43137"/>
                      </a:srgbClr>
                    </a:outerShdw>
                  </a:effectLst>
                  <a:latin typeface="+mn-ea"/>
                </a:rPr>
                <a:t>（</a:t>
              </a:r>
              <a:r>
                <a:rPr kumimoji="1" lang="en-US" altLang="ja-JP" sz="2000" b="1" dirty="0" smtClean="0">
                  <a:ln w="18415" cmpd="sng">
                    <a:noFill/>
                    <a:prstDash val="solid"/>
                  </a:ln>
                  <a:solidFill>
                    <a:schemeClr val="accent1"/>
                  </a:solidFill>
                  <a:effectLst>
                    <a:outerShdw blurRad="38100" dist="38100" dir="2700000" algn="tl">
                      <a:srgbClr val="000000">
                        <a:alpha val="43137"/>
                      </a:srgbClr>
                    </a:outerShdw>
                  </a:effectLst>
                  <a:latin typeface="+mn-ea"/>
                </a:rPr>
                <a:t>MOT</a:t>
              </a:r>
              <a:r>
                <a:rPr kumimoji="1" lang="ja-JP" altLang="en-US" sz="2000" b="1" dirty="0" smtClean="0">
                  <a:ln w="18415" cmpd="sng">
                    <a:noFill/>
                    <a:prstDash val="solid"/>
                  </a:ln>
                  <a:solidFill>
                    <a:schemeClr val="accent1"/>
                  </a:solidFill>
                  <a:effectLst>
                    <a:outerShdw blurRad="38100" dist="38100" dir="2700000" algn="tl">
                      <a:srgbClr val="000000">
                        <a:alpha val="43137"/>
                      </a:srgbClr>
                    </a:outerShdw>
                  </a:effectLst>
                  <a:latin typeface="+mn-ea"/>
                </a:rPr>
                <a:t>）</a:t>
              </a:r>
              <a:endParaRPr kumimoji="1" lang="en-US" altLang="ja-JP" sz="2000" b="1" dirty="0" smtClean="0">
                <a:ln w="18415" cmpd="sng">
                  <a:noFill/>
                  <a:prstDash val="solid"/>
                </a:ln>
                <a:solidFill>
                  <a:schemeClr val="accent1"/>
                </a:solidFill>
                <a:effectLst>
                  <a:outerShdw blurRad="38100" dist="38100" dir="2700000" algn="tl">
                    <a:srgbClr val="000000">
                      <a:alpha val="43137"/>
                    </a:srgbClr>
                  </a:outerShdw>
                </a:effectLst>
                <a:latin typeface="+mn-ea"/>
              </a:endParaRPr>
            </a:p>
            <a:p>
              <a:pPr>
                <a:lnSpc>
                  <a:spcPts val="2200"/>
                </a:lnSpc>
              </a:pPr>
              <a:r>
                <a:rPr kumimoji="1" lang="ja-JP" altLang="en-US" dirty="0" smtClean="0">
                  <a:ln w="18415" cmpd="sng">
                    <a:noFill/>
                    <a:prstDash val="solid"/>
                  </a:ln>
                  <a:solidFill>
                    <a:schemeClr val="accent1"/>
                  </a:solidFill>
                  <a:latin typeface="+mn-ea"/>
                </a:rPr>
                <a:t>   開発戦略・経営</a:t>
              </a:r>
            </a:p>
          </p:txBody>
        </p:sp>
        <p:pic>
          <p:nvPicPr>
            <p:cNvPr id="1028" name="Picture 4" descr="C:\Users\igarashi\AppData\Local\Microsoft\Windows\INetCache\IE\USZ56YJB\MP900390089[1].jpg"/>
            <p:cNvPicPr>
              <a:picLocks noChangeAspect="1" noChangeArrowheads="1"/>
            </p:cNvPicPr>
            <p:nvPr/>
          </p:nvPicPr>
          <p:blipFill rotWithShape="1">
            <a:blip r:embed="rId5">
              <a:extLst>
                <a:ext uri="{28A0092B-C50C-407E-A947-70E740481C1C}">
                  <a14:useLocalDpi xmlns:a14="http://schemas.microsoft.com/office/drawing/2010/main" val="0"/>
                </a:ext>
              </a:extLst>
            </a:blip>
            <a:srcRect l="4209" t="5434" r="18004" b="5434"/>
            <a:stretch/>
          </p:blipFill>
          <p:spPr bwMode="auto">
            <a:xfrm>
              <a:off x="5984907" y="1680357"/>
              <a:ext cx="744581" cy="608777"/>
            </a:xfrm>
            <a:prstGeom prst="rect">
              <a:avLst/>
            </a:prstGeom>
            <a:ln>
              <a:noFill/>
            </a:ln>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2849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大学院卒の賃金（平均）</a:t>
            </a:r>
            <a:endParaRPr kumimoji="1" lang="ja-JP" altLang="en-US" dirty="0"/>
          </a:p>
        </p:txBody>
      </p:sp>
      <p:sp>
        <p:nvSpPr>
          <p:cNvPr id="3" name="コンテンツ プレースホルダー 2"/>
          <p:cNvSpPr>
            <a:spLocks noGrp="1"/>
          </p:cNvSpPr>
          <p:nvPr>
            <p:ph idx="1"/>
          </p:nvPr>
        </p:nvSpPr>
        <p:spPr>
          <a:xfrm>
            <a:off x="457199" y="1460384"/>
            <a:ext cx="8396289" cy="3165931"/>
          </a:xfrm>
        </p:spPr>
        <p:txBody>
          <a:bodyPr>
            <a:normAutofit/>
          </a:bodyPr>
          <a:lstStyle/>
          <a:p>
            <a:r>
              <a:rPr kumimoji="1" lang="ja-JP" altLang="en-US" dirty="0" smtClean="0"/>
              <a:t>生涯賃金の平均（</a:t>
            </a:r>
            <a:r>
              <a:rPr lang="ja-JP" altLang="en-US" b="1" dirty="0">
                <a:solidFill>
                  <a:schemeClr val="accent1"/>
                </a:solidFill>
              </a:rPr>
              <a:t>大学</a:t>
            </a:r>
            <a:r>
              <a:rPr kumimoji="1" lang="ja-JP" altLang="en-US" b="1" dirty="0" smtClean="0">
                <a:solidFill>
                  <a:schemeClr val="accent1"/>
                </a:solidFill>
              </a:rPr>
              <a:t>院卒</a:t>
            </a:r>
            <a:r>
              <a:rPr kumimoji="1" lang="en-US" altLang="ja-JP" dirty="0" smtClean="0"/>
              <a:t>/</a:t>
            </a:r>
            <a:r>
              <a:rPr kumimoji="1" lang="ja-JP" altLang="en-US" dirty="0" smtClean="0"/>
              <a:t>学部卒）</a:t>
            </a:r>
            <a:endParaRPr lang="en-US" altLang="ja-JP" dirty="0"/>
          </a:p>
          <a:p>
            <a:pPr marL="228600" lvl="1" indent="0">
              <a:buNone/>
            </a:pPr>
            <a:r>
              <a:rPr lang="ja-JP" altLang="en-US" sz="1800" dirty="0" smtClean="0"/>
              <a:t>男性（</a:t>
            </a:r>
            <a:r>
              <a:rPr lang="en-US" altLang="ja-JP" sz="1800" b="1" dirty="0" smtClean="0">
                <a:solidFill>
                  <a:schemeClr val="accent1"/>
                </a:solidFill>
              </a:rPr>
              <a:t>3</a:t>
            </a:r>
            <a:r>
              <a:rPr lang="ja-JP" altLang="en-US" sz="1800" b="1" dirty="0" smtClean="0">
                <a:solidFill>
                  <a:schemeClr val="accent1"/>
                </a:solidFill>
              </a:rPr>
              <a:t>億</a:t>
            </a:r>
            <a:r>
              <a:rPr lang="en-US" altLang="ja-JP" sz="1800" b="1" dirty="0" smtClean="0">
                <a:solidFill>
                  <a:schemeClr val="accent1"/>
                </a:solidFill>
              </a:rPr>
              <a:t>4009</a:t>
            </a:r>
            <a:r>
              <a:rPr lang="ja-JP" altLang="en-US" sz="1800" b="1" dirty="0" smtClean="0">
                <a:solidFill>
                  <a:schemeClr val="accent1"/>
                </a:solidFill>
              </a:rPr>
              <a:t>万円</a:t>
            </a:r>
            <a:r>
              <a:rPr lang="en-US" altLang="ja-JP" sz="1800" dirty="0" smtClean="0"/>
              <a:t>/2</a:t>
            </a:r>
            <a:r>
              <a:rPr lang="ja-JP" altLang="en-US" sz="1800" dirty="0" smtClean="0"/>
              <a:t>億</a:t>
            </a:r>
            <a:r>
              <a:rPr lang="en-US" altLang="ja-JP" sz="1800" dirty="0" smtClean="0"/>
              <a:t>9153</a:t>
            </a:r>
            <a:r>
              <a:rPr lang="ja-JP" altLang="en-US" sz="1800" dirty="0" smtClean="0"/>
              <a:t>万円）   女性（</a:t>
            </a:r>
            <a:r>
              <a:rPr lang="en-US" altLang="ja-JP" sz="1800" b="1" dirty="0" smtClean="0">
                <a:solidFill>
                  <a:schemeClr val="accent1"/>
                </a:solidFill>
              </a:rPr>
              <a:t>3</a:t>
            </a:r>
            <a:r>
              <a:rPr lang="ja-JP" altLang="en-US" sz="1800" b="1" dirty="0" smtClean="0">
                <a:solidFill>
                  <a:schemeClr val="accent1"/>
                </a:solidFill>
              </a:rPr>
              <a:t>億</a:t>
            </a:r>
            <a:r>
              <a:rPr lang="en-US" altLang="ja-JP" sz="1800" b="1" dirty="0" smtClean="0">
                <a:solidFill>
                  <a:schemeClr val="accent1"/>
                </a:solidFill>
              </a:rPr>
              <a:t>1019</a:t>
            </a:r>
            <a:r>
              <a:rPr lang="ja-JP" altLang="en-US" sz="1800" b="1" dirty="0">
                <a:solidFill>
                  <a:schemeClr val="accent1"/>
                </a:solidFill>
              </a:rPr>
              <a:t>万円</a:t>
            </a:r>
            <a:r>
              <a:rPr lang="en-US" altLang="ja-JP" sz="1800" dirty="0"/>
              <a:t>/2</a:t>
            </a:r>
            <a:r>
              <a:rPr lang="ja-JP" altLang="en-US" sz="1800" dirty="0" smtClean="0"/>
              <a:t>億</a:t>
            </a:r>
            <a:r>
              <a:rPr lang="en-US" altLang="ja-JP" sz="1800" dirty="0" smtClean="0"/>
              <a:t>6685</a:t>
            </a:r>
            <a:r>
              <a:rPr lang="ja-JP" altLang="en-US" sz="1800" dirty="0" smtClean="0"/>
              <a:t>万円）</a:t>
            </a:r>
            <a:endParaRPr lang="ja-JP" altLang="en-US" sz="18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639" y="2237008"/>
            <a:ext cx="3726851" cy="2197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2237009"/>
            <a:ext cx="3695249" cy="2546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4019550" y="4474097"/>
            <a:ext cx="5010150" cy="528638"/>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square" lIns="72000" tIns="108000" bIns="36000" rtlCol="0" anchor="ctr" anchorCtr="0">
            <a:noAutofit/>
          </a:bodyPr>
          <a:lstStyle/>
          <a:p>
            <a:r>
              <a:rPr lang="ja-JP" altLang="en-US" sz="1200" dirty="0">
                <a:solidFill>
                  <a:schemeClr val="bg2">
                    <a:lumMod val="50000"/>
                  </a:schemeClr>
                </a:solidFill>
                <a:latin typeface="+mj-ea"/>
                <a:ea typeface="+mj-ea"/>
              </a:rPr>
              <a:t>出典：大学院卒の賃金プレミアム，内閣府経済社会総合研究所，</a:t>
            </a:r>
            <a:r>
              <a:rPr lang="en-US" altLang="ja-JP" sz="1200" dirty="0" smtClean="0">
                <a:solidFill>
                  <a:schemeClr val="bg2">
                    <a:lumMod val="50000"/>
                  </a:schemeClr>
                </a:solidFill>
                <a:latin typeface="+mj-ea"/>
                <a:ea typeface="+mj-ea"/>
              </a:rPr>
              <a:t>2014</a:t>
            </a:r>
          </a:p>
          <a:p>
            <a:r>
              <a:rPr lang="en-US" altLang="ja-JP" sz="12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http://www.esri.go.jp/jp/archive/e_dis/e_dis310/e_dis310.html</a:t>
            </a:r>
            <a:endParaRPr lang="ja-JP" altLang="en-US" sz="12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1466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プラザ">
  <a:themeElements>
    <a:clrScheme name="プラザ">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プラザ">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プラザ">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kumimoji="1" sz="1600" dirty="0" smtClean="0">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a:noFill/>
        </a:ln>
        <a:effectLst/>
      </a:spPr>
      <a:bodyPr wrap="none" lIns="72000" tIns="108000" bIns="36000" rtlCol="0" anchor="ctr" anchorCtr="0">
        <a:noAutofit/>
      </a:bodyPr>
      <a:lstStyle>
        <a:defPPr algn="ctr">
          <a:defRPr kumimoji="1" sz="2400" dirty="0" smtClean="0">
            <a:solidFill>
              <a:schemeClr val="bg2">
                <a:lumMod val="50000"/>
              </a:schemeClr>
            </a:solidFill>
            <a:effectLst>
              <a:outerShdw blurRad="38100" dist="38100" dir="2700000" algn="tl">
                <a:srgbClr val="000000">
                  <a:alpha val="43137"/>
                </a:srgbClr>
              </a:outerShdw>
            </a:effectLst>
            <a:latin typeface="+mn-ea"/>
            <a:cs typeface="ヒラギノ角ゴ Pro W6"/>
          </a:defRPr>
        </a:defPPr>
      </a:lstStyle>
      <a:style>
        <a:lnRef idx="2">
          <a:schemeClr val="accent1"/>
        </a:lnRef>
        <a:fillRef idx="1">
          <a:schemeClr val="lt1"/>
        </a:fillRef>
        <a:effectRef idx="0">
          <a:schemeClr val="accent1"/>
        </a:effectRef>
        <a:fontRef idx="minor">
          <a:schemeClr val="dk1"/>
        </a:fontRef>
      </a: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プラザ.thmx</Template>
  <TotalTime>1130</TotalTime>
  <Words>727</Words>
  <Application>Microsoft Office PowerPoint</Application>
  <PresentationFormat>画面に合わせる (16:9)</PresentationFormat>
  <Paragraphs>126</Paragraphs>
  <Slides>14</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14</vt:i4>
      </vt:variant>
    </vt:vector>
  </HeadingPairs>
  <TitlesOfParts>
    <vt:vector size="29" baseType="lpstr">
      <vt:lpstr>Helvetica Neue</vt:lpstr>
      <vt:lpstr>Helvetica Neue Medium</vt:lpstr>
      <vt:lpstr>HGP創英角ｺﾞｼｯｸUB</vt:lpstr>
      <vt:lpstr>Meiryo UI</vt:lpstr>
      <vt:lpstr>ＭＳ Ｐゴシック</vt:lpstr>
      <vt:lpstr>宋体</vt:lpstr>
      <vt:lpstr>ヒラギノ角ゴ Pro W3</vt:lpstr>
      <vt:lpstr>ヒラギノ角ゴ Pro W6</vt:lpstr>
      <vt:lpstr>メイリオ</vt:lpstr>
      <vt:lpstr>Arial</vt:lpstr>
      <vt:lpstr>Calibri</vt:lpstr>
      <vt:lpstr>Century Gothic</vt:lpstr>
      <vt:lpstr>Wingdings 2</vt:lpstr>
      <vt:lpstr>Wingdings 3</vt:lpstr>
      <vt:lpstr>プラザ</vt:lpstr>
      <vt:lpstr>大学院とはどんなところか？</vt:lpstr>
      <vt:lpstr>大学院組織</vt:lpstr>
      <vt:lpstr>人生を長い目で考えてみよう</vt:lpstr>
      <vt:lpstr>理工系は大学院進学率が高い</vt:lpstr>
      <vt:lpstr>大学院修了後の就職</vt:lpstr>
      <vt:lpstr>工学系大学院修了者の女性比率</vt:lpstr>
      <vt:lpstr>なぜ大学院生が増えているのか？</vt:lpstr>
      <vt:lpstr>企業で求められるエンジニア</vt:lpstr>
      <vt:lpstr>大学院卒の賃金（平均）</vt:lpstr>
      <vt:lpstr>知識の蓄積から創造的学習へ①</vt:lpstr>
      <vt:lpstr>知識の蓄積から創造的学習へ②</vt:lpstr>
      <vt:lpstr>大学院の入試制度(概要)</vt:lpstr>
      <vt:lpstr>多様な大学院での学び方</vt:lpstr>
      <vt:lpstr>人生を長い目で考えてみよう</vt:lpstr>
    </vt:vector>
  </TitlesOfParts>
  <Company>東京電機大学工学研究科・未来科学研究会</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大学院とはどんなところか？</dc:title>
  <dc:subject>大学院の紹介</dc:subject>
  <dc:creator>大学院進学推進WG</dc:creator>
  <cp:lastModifiedBy>小嶋 美樹</cp:lastModifiedBy>
  <cp:revision>337</cp:revision>
  <cp:lastPrinted>2016-06-01T08:32:02Z</cp:lastPrinted>
  <dcterms:created xsi:type="dcterms:W3CDTF">2014-06-18T00:42:53Z</dcterms:created>
  <dcterms:modified xsi:type="dcterms:W3CDTF">2017-07-05T09:36:29Z</dcterms:modified>
</cp:coreProperties>
</file>