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2014/5/12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2014/5/12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357688" y="0"/>
            <a:ext cx="4786312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1785938" y="2500313"/>
            <a:ext cx="1285875" cy="1285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6072188" y="1857375"/>
            <a:ext cx="71437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2357438" y="3143250"/>
            <a:ext cx="71437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0" y="2643188"/>
            <a:ext cx="184785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円/楕円 8"/>
          <p:cNvSpPr/>
          <p:nvPr/>
        </p:nvSpPr>
        <p:spPr>
          <a:xfrm>
            <a:off x="6143625" y="3500438"/>
            <a:ext cx="71438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6143625" y="5072063"/>
            <a:ext cx="71438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954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/楕円 1"/>
          <p:cNvSpPr/>
          <p:nvPr/>
        </p:nvSpPr>
        <p:spPr>
          <a:xfrm>
            <a:off x="2928938" y="1571625"/>
            <a:ext cx="1285875" cy="1285875"/>
          </a:xfrm>
          <a:prstGeom prst="ellipse">
            <a:avLst/>
          </a:prstGeom>
          <a:solidFill>
            <a:srgbClr val="E9FB05"/>
          </a:solidFill>
          <a:ln>
            <a:solidFill>
              <a:srgbClr val="E9FB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" name="円/楕円 2"/>
          <p:cNvSpPr/>
          <p:nvPr/>
        </p:nvSpPr>
        <p:spPr>
          <a:xfrm>
            <a:off x="1000125" y="1571625"/>
            <a:ext cx="1285875" cy="1285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" name="円/楕円 3"/>
          <p:cNvSpPr/>
          <p:nvPr/>
        </p:nvSpPr>
        <p:spPr>
          <a:xfrm>
            <a:off x="1071563" y="3000375"/>
            <a:ext cx="1285875" cy="1285875"/>
          </a:xfrm>
          <a:prstGeom prst="ellipse">
            <a:avLst/>
          </a:prstGeom>
          <a:solidFill>
            <a:srgbClr val="05FB2E"/>
          </a:solidFill>
          <a:ln>
            <a:solidFill>
              <a:srgbClr val="05FB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" name="円/楕円 10"/>
          <p:cNvSpPr>
            <a:spLocks noChangeArrowheads="1"/>
          </p:cNvSpPr>
          <p:nvPr/>
        </p:nvSpPr>
        <p:spPr bwMode="auto">
          <a:xfrm>
            <a:off x="2714625" y="3286125"/>
            <a:ext cx="1285875" cy="1285875"/>
          </a:xfrm>
          <a:prstGeom prst="ellipse">
            <a:avLst/>
          </a:prstGeom>
          <a:solidFill>
            <a:srgbClr val="04E4FC"/>
          </a:solidFill>
          <a:ln w="25400" algn="ctr">
            <a:solidFill>
              <a:srgbClr val="04E4FC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4714875" y="3143250"/>
            <a:ext cx="1285875" cy="1285875"/>
          </a:xfrm>
          <a:prstGeom prst="ellipse">
            <a:avLst/>
          </a:prstGeom>
          <a:solidFill>
            <a:srgbClr val="043FFC"/>
          </a:solidFill>
          <a:ln>
            <a:solidFill>
              <a:srgbClr val="043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1000125" y="4786313"/>
            <a:ext cx="1285875" cy="1285875"/>
          </a:xfrm>
          <a:prstGeom prst="ellipse">
            <a:avLst/>
          </a:prstGeom>
          <a:solidFill>
            <a:srgbClr val="FD03CD"/>
          </a:solidFill>
          <a:ln>
            <a:solidFill>
              <a:srgbClr val="FD03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2857500" y="4857750"/>
            <a:ext cx="1285875" cy="1285875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5072063" y="4643438"/>
            <a:ext cx="1285875" cy="1285875"/>
          </a:xfrm>
          <a:prstGeom prst="ellipse">
            <a:avLst/>
          </a:prstGeom>
          <a:solidFill>
            <a:srgbClr val="F8F8F8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4714875" y="1643063"/>
            <a:ext cx="1285875" cy="1285875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28625" y="500063"/>
            <a:ext cx="84296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533400"/>
            <a:r>
              <a:rPr lang="ja-JP" sz="160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各自が一人で実施する。各自の結果を報告する。</a:t>
            </a:r>
            <a:endParaRPr lang="ja-JP" sz="1600">
              <a:ea typeface="ＭＳ ゴシック" pitchFamily="49" charset="-128"/>
              <a:cs typeface="Times New Roman" pitchFamily="18" charset="0"/>
            </a:endParaRPr>
          </a:p>
          <a:p>
            <a:pPr indent="533400" eaLnBrk="0" hangingPunct="0"/>
            <a:r>
              <a:rPr lang="ja-JP" sz="160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原則として右目</a:t>
            </a:r>
            <a:r>
              <a:rPr lang="ja-JP" altLang="en-US" sz="160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について実施する</a:t>
            </a:r>
            <a:r>
              <a:rPr lang="ja-JP" sz="160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。左目は閉じる。右目の結果だけを報告する。</a:t>
            </a:r>
            <a:endParaRPr lang="ja-JP" sz="1600">
              <a:ea typeface="ＭＳ ゴシック" pitchFamily="49" charset="-128"/>
              <a:cs typeface="Times New Roman" pitchFamily="18" charset="0"/>
            </a:endParaRPr>
          </a:p>
          <a:p>
            <a:pPr indent="533400" eaLnBrk="0" hangingPunct="0"/>
            <a:r>
              <a:rPr lang="ja-JP" sz="160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時間があれば最後に左目について実施してもよい。</a:t>
            </a:r>
            <a:r>
              <a:rPr lang="ja-JP" altLang="en-US" sz="160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左目の報告は不要。</a:t>
            </a:r>
            <a:endParaRPr lang="ja-JP" sz="1600">
              <a:ea typeface="ＭＳ ゴシック" pitchFamily="49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62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051720" y="1124744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体験した残像の色を答えよ</a:t>
            </a:r>
            <a:r>
              <a:rPr lang="en-US" altLang="ja-JP" dirty="0"/>
              <a:t>】</a:t>
            </a:r>
          </a:p>
          <a:p>
            <a:r>
              <a:rPr lang="ja-JP" altLang="en-US" dirty="0"/>
              <a:t>（１）赤丸のとき　　　　水色の丸。５秒で消失。輪郭ははっきりしていた。</a:t>
            </a:r>
            <a:endParaRPr lang="en-US" altLang="ja-JP" dirty="0"/>
          </a:p>
          <a:p>
            <a:r>
              <a:rPr lang="ja-JP" altLang="en-US" dirty="0"/>
              <a:t>（２）黄丸のとき</a:t>
            </a:r>
            <a:endParaRPr lang="en-US" altLang="ja-JP" dirty="0"/>
          </a:p>
          <a:p>
            <a:r>
              <a:rPr lang="ja-JP" altLang="en-US" dirty="0"/>
              <a:t>（３）緑丸のとき</a:t>
            </a:r>
            <a:endParaRPr lang="en-US" altLang="ja-JP" dirty="0"/>
          </a:p>
          <a:p>
            <a:r>
              <a:rPr lang="ja-JP" altLang="en-US" dirty="0"/>
              <a:t>（４）黄緑丸のとき</a:t>
            </a:r>
            <a:endParaRPr lang="en-US" altLang="ja-JP" dirty="0"/>
          </a:p>
          <a:p>
            <a:r>
              <a:rPr lang="ja-JP" altLang="en-US" dirty="0"/>
              <a:t>（５）水色丸のとき</a:t>
            </a:r>
            <a:endParaRPr lang="en-US" altLang="ja-JP" dirty="0"/>
          </a:p>
          <a:p>
            <a:r>
              <a:rPr lang="ja-JP" altLang="en-US" dirty="0"/>
              <a:t>（６）青丸のとき</a:t>
            </a:r>
            <a:endParaRPr lang="en-US" altLang="ja-JP" dirty="0"/>
          </a:p>
          <a:p>
            <a:r>
              <a:rPr lang="ja-JP" altLang="en-US" dirty="0"/>
              <a:t>（７）桃色丸のとき</a:t>
            </a:r>
            <a:endParaRPr lang="en-US" altLang="ja-JP" dirty="0"/>
          </a:p>
          <a:p>
            <a:r>
              <a:rPr lang="ja-JP" altLang="en-US" dirty="0"/>
              <a:t>（８）黒丸のとき</a:t>
            </a:r>
            <a:endParaRPr lang="en-US" altLang="ja-JP" dirty="0"/>
          </a:p>
          <a:p>
            <a:r>
              <a:rPr lang="ja-JP" altLang="en-US" dirty="0"/>
              <a:t>（９）白丸のとき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95628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画面に合わせる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</dc:creator>
  <cp:lastModifiedBy>K</cp:lastModifiedBy>
  <cp:revision>1</cp:revision>
  <dcterms:created xsi:type="dcterms:W3CDTF">2012-10-17T00:53:14Z</dcterms:created>
  <dcterms:modified xsi:type="dcterms:W3CDTF">2014-05-12T06:25:41Z</dcterms:modified>
</cp:coreProperties>
</file>