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8" r:id="rId3"/>
    <p:sldId id="261" r:id="rId4"/>
    <p:sldId id="262" r:id="rId5"/>
    <p:sldId id="259" r:id="rId6"/>
    <p:sldId id="260" r:id="rId7"/>
    <p:sldId id="257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67" autoAdjust="0"/>
    <p:restoredTop sz="94660"/>
  </p:normalViewPr>
  <p:slideViewPr>
    <p:cSldViewPr snapToGrid="0">
      <p:cViewPr varScale="1">
        <p:scale>
          <a:sx n="75" d="100"/>
          <a:sy n="75" d="100"/>
        </p:scale>
        <p:origin x="5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5/27/2015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5/27/2015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5/27/2015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5/27/2015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5/27/2015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5/27/2015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kumimoji="1"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kumimoji="1"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kumimoji="1"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1944285"/>
          </a:xfrm>
        </p:spPr>
        <p:txBody>
          <a:bodyPr/>
          <a:lstStyle/>
          <a:p>
            <a:r>
              <a:rPr kumimoji="1" lang="ja-JP" altLang="en-US" dirty="0" smtClean="0"/>
              <a:t>動画制作　</a:t>
            </a:r>
            <a:r>
              <a:rPr lang="ja-JP" alt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７</a:t>
            </a:r>
            <a:r>
              <a:rPr kumimoji="1" lang="ja-JP" alt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班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プレゼンテーション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00015" y="3606801"/>
            <a:ext cx="7315200" cy="1977846"/>
          </a:xfrm>
        </p:spPr>
        <p:txBody>
          <a:bodyPr>
            <a:noAutofit/>
          </a:bodyPr>
          <a:lstStyle/>
          <a:p>
            <a:r>
              <a:rPr kumimoji="1" lang="en-US" altLang="ja-JP" sz="2800" dirty="0" smtClean="0">
                <a:latin typeface="+mj-ea"/>
                <a:ea typeface="+mj-ea"/>
              </a:rPr>
              <a:t>14FI025</a:t>
            </a:r>
            <a:r>
              <a:rPr lang="ja-JP" altLang="en-US" sz="2800" dirty="0">
                <a:latin typeface="+mj-ea"/>
                <a:ea typeface="+mj-ea"/>
              </a:rPr>
              <a:t>　</a:t>
            </a:r>
            <a:r>
              <a:rPr lang="ja-JP" altLang="en-US" sz="2800" dirty="0" smtClean="0">
                <a:latin typeface="+mj-ea"/>
                <a:ea typeface="+mj-ea"/>
              </a:rPr>
              <a:t>榎本　美穂</a:t>
            </a:r>
            <a:endParaRPr lang="en-US" altLang="ja-JP" sz="2800" dirty="0" smtClean="0">
              <a:latin typeface="+mj-ea"/>
              <a:ea typeface="+mj-ea"/>
            </a:endParaRPr>
          </a:p>
          <a:p>
            <a:r>
              <a:rPr lang="en-US" altLang="ja-JP" sz="2800" dirty="0" smtClean="0">
                <a:latin typeface="+mj-ea"/>
                <a:ea typeface="+mj-ea"/>
              </a:rPr>
              <a:t>14FI026</a:t>
            </a:r>
            <a:r>
              <a:rPr lang="ja-JP" altLang="en-US" sz="2800" dirty="0" smtClean="0">
                <a:latin typeface="+mj-ea"/>
                <a:ea typeface="+mj-ea"/>
              </a:rPr>
              <a:t>　遠藤　百合加</a:t>
            </a:r>
            <a:endParaRPr lang="en-US" altLang="ja-JP" sz="2800" dirty="0" smtClean="0">
              <a:latin typeface="+mj-ea"/>
              <a:ea typeface="+mj-ea"/>
            </a:endParaRPr>
          </a:p>
          <a:p>
            <a:r>
              <a:rPr lang="en-US" altLang="ja-JP" sz="2800" dirty="0" smtClean="0">
                <a:latin typeface="+mj-ea"/>
                <a:ea typeface="+mj-ea"/>
              </a:rPr>
              <a:t>14FI027</a:t>
            </a:r>
            <a:r>
              <a:rPr lang="ja-JP" altLang="en-US" sz="2800" dirty="0" smtClean="0">
                <a:latin typeface="+mj-ea"/>
                <a:ea typeface="+mj-ea"/>
              </a:rPr>
              <a:t>　太田　由布樹</a:t>
            </a:r>
            <a:endParaRPr lang="en-US" altLang="ja-JP" sz="2800" dirty="0" smtClean="0">
              <a:latin typeface="+mj-ea"/>
              <a:ea typeface="+mj-ea"/>
            </a:endParaRPr>
          </a:p>
          <a:p>
            <a:r>
              <a:rPr lang="en-US" altLang="ja-JP" sz="2800" dirty="0" smtClean="0">
                <a:latin typeface="+mj-ea"/>
                <a:ea typeface="+mj-ea"/>
              </a:rPr>
              <a:t>14FI028</a:t>
            </a:r>
            <a:r>
              <a:rPr lang="ja-JP" altLang="en-US" sz="2800" smtClean="0">
                <a:latin typeface="+mj-ea"/>
                <a:ea typeface="+mj-ea"/>
              </a:rPr>
              <a:t>　荻田　幸太郎</a:t>
            </a:r>
            <a:endParaRPr lang="en-US" altLang="ja-JP" sz="2800" dirty="0" smtClean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32941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作品のねらい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dirty="0" smtClean="0">
                <a:solidFill>
                  <a:schemeClr val="accent3"/>
                </a:solidFill>
              </a:rPr>
              <a:t>コミカルで非現実的</a:t>
            </a:r>
            <a:r>
              <a:rPr kumimoji="1" lang="ja-JP" altLang="en-US" sz="3200" dirty="0" smtClean="0"/>
              <a:t>な作品を作る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744553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作品</a:t>
            </a:r>
            <a:r>
              <a:rPr lang="ja-JP" altLang="en-US" dirty="0" smtClean="0"/>
              <a:t>の</a:t>
            </a:r>
            <a:r>
              <a:rPr lang="ja-JP" altLang="en-US" dirty="0"/>
              <a:t>流</a:t>
            </a:r>
            <a:r>
              <a:rPr lang="ja-JP" altLang="en-US" dirty="0" smtClean="0"/>
              <a:t>れ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69268" y="0"/>
            <a:ext cx="7315200" cy="6858000"/>
          </a:xfrm>
        </p:spPr>
        <p:txBody>
          <a:bodyPr>
            <a:normAutofit/>
          </a:bodyPr>
          <a:lstStyle/>
          <a:p>
            <a:r>
              <a:rPr kumimoji="1" lang="ja-JP" altLang="en-US" sz="3200" dirty="0" smtClean="0"/>
              <a:t>学生証を無くし、探し始める</a:t>
            </a:r>
            <a:endParaRPr kumimoji="1" lang="en-US" altLang="ja-JP" sz="3200" dirty="0" smtClean="0"/>
          </a:p>
          <a:p>
            <a:endParaRPr lang="en-US" altLang="ja-JP" sz="3200" dirty="0"/>
          </a:p>
          <a:p>
            <a:endParaRPr kumimoji="1" lang="en-US" altLang="ja-JP" sz="3200" dirty="0" smtClean="0"/>
          </a:p>
          <a:p>
            <a:pPr marL="0" indent="0">
              <a:buNone/>
            </a:pPr>
            <a:endParaRPr kumimoji="1" lang="en-US" altLang="ja-JP" sz="3200" dirty="0" smtClean="0"/>
          </a:p>
          <a:p>
            <a:endParaRPr lang="en-US" altLang="ja-JP" sz="3200" dirty="0" smtClean="0"/>
          </a:p>
          <a:p>
            <a:endParaRPr lang="en-US" altLang="ja-JP" sz="3200" dirty="0"/>
          </a:p>
          <a:p>
            <a:r>
              <a:rPr kumimoji="1" lang="ja-JP" altLang="en-US" sz="3200" dirty="0" smtClean="0"/>
              <a:t>ドッペルゲンガー登場</a:t>
            </a:r>
            <a:endParaRPr kumimoji="1" lang="en-US" altLang="ja-JP" sz="3200" dirty="0" smtClean="0"/>
          </a:p>
          <a:p>
            <a:endParaRPr lang="en-US" altLang="ja-JP" sz="3200" dirty="0" smtClean="0"/>
          </a:p>
          <a:p>
            <a:endParaRPr lang="en-US" altLang="ja-JP" sz="3200" dirty="0" smtClean="0"/>
          </a:p>
          <a:p>
            <a:endParaRPr lang="en-US" altLang="ja-JP" sz="3200" dirty="0"/>
          </a:p>
          <a:p>
            <a:endParaRPr kumimoji="1" lang="en-US" altLang="ja-JP" sz="3200" dirty="0" smtClean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621" y="4230000"/>
            <a:ext cx="4655813" cy="2628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621" y="801001"/>
            <a:ext cx="4684234" cy="26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07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作品</a:t>
            </a:r>
            <a:r>
              <a:rPr lang="ja-JP" altLang="en-US" dirty="0" smtClean="0"/>
              <a:t>の</a:t>
            </a:r>
            <a:r>
              <a:rPr lang="ja-JP" altLang="en-US" dirty="0"/>
              <a:t>流</a:t>
            </a:r>
            <a:r>
              <a:rPr lang="ja-JP" altLang="en-US" dirty="0" smtClean="0"/>
              <a:t>れ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69268" y="0"/>
            <a:ext cx="7315200" cy="6857999"/>
          </a:xfrm>
        </p:spPr>
        <p:txBody>
          <a:bodyPr>
            <a:normAutofit/>
          </a:bodyPr>
          <a:lstStyle/>
          <a:p>
            <a:r>
              <a:rPr kumimoji="1" lang="ja-JP" altLang="en-US" sz="3200" dirty="0" smtClean="0"/>
              <a:t>学生証を取り返す</a:t>
            </a:r>
            <a:endParaRPr kumimoji="1" lang="en-US" altLang="ja-JP" sz="3200" dirty="0" smtClean="0"/>
          </a:p>
          <a:p>
            <a:endParaRPr lang="en-US" altLang="ja-JP" sz="3200" dirty="0"/>
          </a:p>
          <a:p>
            <a:endParaRPr kumimoji="1" lang="en-US" altLang="ja-JP" sz="3200" dirty="0" smtClean="0"/>
          </a:p>
          <a:p>
            <a:endParaRPr lang="en-US" altLang="ja-JP" sz="3200" dirty="0" smtClean="0"/>
          </a:p>
          <a:p>
            <a:pPr marL="0" indent="0">
              <a:buNone/>
            </a:pPr>
            <a:endParaRPr lang="en-US" altLang="ja-JP" sz="3200" dirty="0" smtClean="0"/>
          </a:p>
          <a:p>
            <a:pPr marL="0" indent="0">
              <a:buNone/>
            </a:pPr>
            <a:endParaRPr lang="en-US" altLang="ja-JP" sz="3200" dirty="0"/>
          </a:p>
          <a:p>
            <a:r>
              <a:rPr lang="ja-JP" altLang="en-US" sz="3200" dirty="0" smtClean="0"/>
              <a:t>現実世界に帰る</a:t>
            </a:r>
            <a:endParaRPr lang="en-US" altLang="ja-JP" sz="3200" dirty="0" smtClean="0"/>
          </a:p>
          <a:p>
            <a:endParaRPr kumimoji="1" lang="en-US" altLang="ja-JP" sz="3200" dirty="0" smtClean="0"/>
          </a:p>
          <a:p>
            <a:pPr marL="0" indent="0">
              <a:buNone/>
            </a:pPr>
            <a:endParaRPr lang="en-US" altLang="ja-JP" sz="3200" dirty="0" smtClean="0"/>
          </a:p>
          <a:p>
            <a:endParaRPr lang="en-US" altLang="ja-JP" sz="3200" dirty="0"/>
          </a:p>
          <a:p>
            <a:endParaRPr kumimoji="1" lang="en-US" altLang="ja-JP" sz="3200" dirty="0" smtClean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485" y="829623"/>
            <a:ext cx="4517293" cy="255212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485" y="4211642"/>
            <a:ext cx="4535991" cy="257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45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撮影時の工夫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69268" y="0"/>
            <a:ext cx="7315200" cy="6858000"/>
          </a:xfrm>
        </p:spPr>
        <p:txBody>
          <a:bodyPr>
            <a:normAutofit/>
          </a:bodyPr>
          <a:lstStyle/>
          <a:p>
            <a:r>
              <a:rPr kumimoji="1" lang="ja-JP" altLang="en-US" sz="3200" dirty="0" smtClean="0"/>
              <a:t>コミカルな表現</a:t>
            </a:r>
            <a:endParaRPr kumimoji="1" lang="en-US" altLang="ja-JP" sz="3200" dirty="0" smtClean="0"/>
          </a:p>
          <a:p>
            <a:endParaRPr lang="en-US" altLang="ja-JP" sz="3200" dirty="0"/>
          </a:p>
          <a:p>
            <a:endParaRPr kumimoji="1" lang="en-US" altLang="ja-JP" sz="3200" dirty="0" smtClean="0"/>
          </a:p>
          <a:p>
            <a:endParaRPr kumimoji="1" lang="en-US" altLang="ja-JP" sz="3200" dirty="0" smtClean="0"/>
          </a:p>
          <a:p>
            <a:pPr marL="0" indent="0">
              <a:buNone/>
            </a:pPr>
            <a:endParaRPr kumimoji="1" lang="en-US" altLang="ja-JP" sz="3200" dirty="0" smtClean="0"/>
          </a:p>
          <a:p>
            <a:pPr marL="0" indent="0">
              <a:buNone/>
            </a:pPr>
            <a:endParaRPr kumimoji="1" lang="en-US" altLang="ja-JP" sz="3200" dirty="0" smtClean="0"/>
          </a:p>
          <a:p>
            <a:r>
              <a:rPr kumimoji="1" lang="ja-JP" altLang="en-US" sz="3200" dirty="0" smtClean="0"/>
              <a:t>同一空間に同一人物を登場させる表現</a:t>
            </a:r>
            <a:endParaRPr kumimoji="1" lang="en-US" altLang="ja-JP" sz="3200" dirty="0" smtClean="0"/>
          </a:p>
          <a:p>
            <a:pPr marL="0" indent="0">
              <a:buNone/>
            </a:pPr>
            <a:endParaRPr kumimoji="1" lang="en-US" altLang="ja-JP" sz="3200" dirty="0" smtClean="0"/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endParaRPr kumimoji="1" lang="en-US" altLang="ja-JP" sz="3200" dirty="0" smtClean="0"/>
          </a:p>
          <a:p>
            <a:pPr marL="0" indent="0">
              <a:buNone/>
            </a:pPr>
            <a:endParaRPr kumimoji="1" lang="en-US" altLang="ja-JP" sz="3200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668" y="4316957"/>
            <a:ext cx="4486400" cy="254104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011" y="825145"/>
            <a:ext cx="4685714" cy="2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45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編集時の工夫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69267" y="0"/>
            <a:ext cx="7315200" cy="6858000"/>
          </a:xfrm>
        </p:spPr>
        <p:txBody>
          <a:bodyPr>
            <a:normAutofit/>
          </a:bodyPr>
          <a:lstStyle/>
          <a:p>
            <a:r>
              <a:rPr kumimoji="1" lang="ja-JP" altLang="en-US" sz="3200" dirty="0" smtClean="0"/>
              <a:t>異世界へ行き来する際の表現</a:t>
            </a:r>
            <a:endParaRPr kumimoji="1" lang="en-US" altLang="ja-JP" sz="3200" dirty="0" smtClean="0"/>
          </a:p>
          <a:p>
            <a:endParaRPr lang="en-US" altLang="ja-JP" sz="3200" dirty="0"/>
          </a:p>
          <a:p>
            <a:endParaRPr kumimoji="1" lang="en-US" altLang="ja-JP" sz="3200" dirty="0" smtClean="0"/>
          </a:p>
          <a:p>
            <a:endParaRPr kumimoji="1" lang="en-US" altLang="ja-JP" sz="3200" dirty="0" smtClean="0"/>
          </a:p>
          <a:p>
            <a:pPr marL="0" indent="0">
              <a:buNone/>
            </a:pPr>
            <a:endParaRPr lang="en-US" altLang="ja-JP" sz="3200" dirty="0" smtClean="0"/>
          </a:p>
          <a:p>
            <a:pPr marL="0" indent="0">
              <a:buNone/>
            </a:pPr>
            <a:endParaRPr lang="en-US" altLang="ja-JP" sz="3200" dirty="0"/>
          </a:p>
          <a:p>
            <a:r>
              <a:rPr kumimoji="1" lang="ja-JP" altLang="en-US" sz="3200" dirty="0" smtClean="0"/>
              <a:t>走るシーンの制作</a:t>
            </a:r>
            <a:endParaRPr kumimoji="1" lang="en-US" altLang="ja-JP" sz="3200" dirty="0" smtClean="0"/>
          </a:p>
          <a:p>
            <a:endParaRPr kumimoji="1" lang="en-US" altLang="ja-JP" sz="3200" dirty="0" smtClean="0"/>
          </a:p>
          <a:p>
            <a:endParaRPr lang="en-US" altLang="ja-JP" sz="3200" dirty="0"/>
          </a:p>
          <a:p>
            <a:endParaRPr kumimoji="1" lang="en-US" altLang="ja-JP" sz="3200" dirty="0" smtClean="0"/>
          </a:p>
          <a:p>
            <a:endParaRPr kumimoji="1" lang="ja-JP" altLang="en-US" sz="32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44" y="911996"/>
            <a:ext cx="4458241" cy="251243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745" y="4312868"/>
            <a:ext cx="4458241" cy="254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05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作品概要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200" dirty="0" smtClean="0"/>
              <a:t>作品タイトル「学生証を求めて」</a:t>
            </a:r>
            <a:endParaRPr lang="en-US" altLang="ja-JP" sz="3200" dirty="0"/>
          </a:p>
          <a:p>
            <a:pPr marL="0" indent="0">
              <a:buNone/>
            </a:pPr>
            <a:endParaRPr kumimoji="1" lang="en-US" altLang="ja-JP" sz="3200" dirty="0" smtClean="0"/>
          </a:p>
          <a:p>
            <a:r>
              <a:rPr lang="ja-JP" altLang="en-US" sz="3200" dirty="0" smtClean="0"/>
              <a:t>監　督：</a:t>
            </a:r>
            <a:r>
              <a:rPr lang="en-US" altLang="ja-JP" sz="3200" dirty="0" smtClean="0"/>
              <a:t>14FI027</a:t>
            </a:r>
            <a:r>
              <a:rPr lang="ja-JP" altLang="en-US" sz="3200" dirty="0" smtClean="0"/>
              <a:t>　太田</a:t>
            </a:r>
            <a:endParaRPr lang="en-US" altLang="ja-JP" sz="3200" dirty="0" smtClean="0"/>
          </a:p>
          <a:p>
            <a:r>
              <a:rPr lang="ja-JP" altLang="en-US" sz="3200" dirty="0"/>
              <a:t>主人公</a:t>
            </a:r>
            <a:r>
              <a:rPr lang="ja-JP" altLang="en-US" sz="3200" dirty="0" smtClean="0"/>
              <a:t>：</a:t>
            </a:r>
            <a:r>
              <a:rPr lang="en-US" altLang="ja-JP" sz="3200" dirty="0" smtClean="0"/>
              <a:t>14FI026</a:t>
            </a:r>
            <a:r>
              <a:rPr lang="ja-JP" altLang="en-US" sz="3200" dirty="0" smtClean="0"/>
              <a:t>　遠藤</a:t>
            </a:r>
            <a:endParaRPr lang="en-US" altLang="ja-JP" sz="2800" dirty="0" smtClean="0"/>
          </a:p>
          <a:p>
            <a:r>
              <a:rPr lang="ja-JP" altLang="en-US" sz="3200" dirty="0" smtClean="0"/>
              <a:t>親　友：</a:t>
            </a:r>
            <a:r>
              <a:rPr lang="en-US" altLang="ja-JP" sz="3200" dirty="0" smtClean="0"/>
              <a:t>14FI028</a:t>
            </a:r>
            <a:r>
              <a:rPr lang="ja-JP" altLang="en-US" sz="3200" dirty="0" smtClean="0"/>
              <a:t>　荻田</a:t>
            </a:r>
            <a:endParaRPr lang="en-US" altLang="ja-JP" sz="3200" dirty="0" smtClean="0"/>
          </a:p>
          <a:p>
            <a:r>
              <a:rPr lang="ja-JP" altLang="en-US" sz="3200" dirty="0" smtClean="0"/>
              <a:t>撮　影：</a:t>
            </a:r>
            <a:r>
              <a:rPr lang="en-US" altLang="ja-JP" sz="3200" dirty="0" smtClean="0"/>
              <a:t>14FI025</a:t>
            </a:r>
            <a:r>
              <a:rPr lang="ja-JP" altLang="en-US" sz="3200" dirty="0" smtClean="0"/>
              <a:t>　榎本</a:t>
            </a:r>
            <a:r>
              <a:rPr lang="en-US" altLang="ja-JP" sz="3200" dirty="0" smtClean="0"/>
              <a:t>(</a:t>
            </a:r>
            <a:r>
              <a:rPr lang="ja-JP" altLang="en-US" sz="3200" dirty="0" smtClean="0"/>
              <a:t>主担当</a:t>
            </a:r>
            <a:r>
              <a:rPr lang="en-US" altLang="ja-JP" sz="3200" dirty="0" smtClean="0"/>
              <a:t>)</a:t>
            </a:r>
          </a:p>
          <a:p>
            <a:r>
              <a:rPr lang="ja-JP" altLang="en-US" sz="3200" dirty="0" smtClean="0"/>
              <a:t>編　集：</a:t>
            </a:r>
            <a:r>
              <a:rPr lang="en-US" altLang="ja-JP" sz="3200" dirty="0" smtClean="0"/>
              <a:t>14FI025</a:t>
            </a:r>
            <a:r>
              <a:rPr lang="ja-JP" altLang="en-US" sz="3200" dirty="0" smtClean="0"/>
              <a:t>　榎本</a:t>
            </a:r>
            <a:r>
              <a:rPr lang="en-US" altLang="ja-JP" sz="3200" dirty="0" smtClean="0"/>
              <a:t>(</a:t>
            </a:r>
            <a:r>
              <a:rPr lang="ja-JP" altLang="en-US" sz="3200" dirty="0" smtClean="0"/>
              <a:t>主担当</a:t>
            </a:r>
            <a:r>
              <a:rPr lang="en-US" altLang="ja-JP" sz="3200" dirty="0" smtClean="0"/>
              <a:t>)</a:t>
            </a:r>
          </a:p>
          <a:p>
            <a:r>
              <a:rPr lang="ja-JP" altLang="en-US" sz="3200" dirty="0" smtClean="0"/>
              <a:t>音　響：</a:t>
            </a:r>
            <a:r>
              <a:rPr lang="en-US" altLang="ja-JP" sz="3200" dirty="0" smtClean="0"/>
              <a:t>14FI026</a:t>
            </a:r>
            <a:r>
              <a:rPr lang="ja-JP" altLang="en-US" sz="3200" dirty="0" smtClean="0"/>
              <a:t>　遠藤</a:t>
            </a:r>
            <a:r>
              <a:rPr lang="en-US" altLang="ja-JP" sz="3200" dirty="0" smtClean="0"/>
              <a:t>(</a:t>
            </a:r>
            <a:r>
              <a:rPr lang="ja-JP" altLang="en-US" sz="3200" dirty="0" smtClean="0"/>
              <a:t>主担当</a:t>
            </a:r>
            <a:r>
              <a:rPr lang="en-US" altLang="ja-JP" sz="32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00549278"/>
      </p:ext>
    </p:extLst>
  </p:cSld>
  <p:clrMapOvr>
    <a:masterClrMapping/>
  </p:clrMapOvr>
</p:sld>
</file>

<file path=ppt/theme/theme1.xml><?xml version="1.0" encoding="utf-8"?>
<a:theme xmlns:a="http://schemas.openxmlformats.org/drawingml/2006/main" name="フレーム">
  <a:themeElements>
    <a:clrScheme name="マーキー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フレーム</Template>
  <TotalTime>174</TotalTime>
  <Words>74</Words>
  <Application>Microsoft Office PowerPoint</Application>
  <PresentationFormat>ワイド画面</PresentationFormat>
  <Paragraphs>56</Paragraphs>
  <Slides>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1" baseType="lpstr">
      <vt:lpstr>ＭＳ ゴシック</vt:lpstr>
      <vt:lpstr>Corbel</vt:lpstr>
      <vt:lpstr>Wingdings 2</vt:lpstr>
      <vt:lpstr>フレーム</vt:lpstr>
      <vt:lpstr>動画制作　７班 プレゼンテーション</vt:lpstr>
      <vt:lpstr>作品のねらい</vt:lpstr>
      <vt:lpstr>作品の流れ</vt:lpstr>
      <vt:lpstr>作品の流れ</vt:lpstr>
      <vt:lpstr>撮影時の工夫</vt:lpstr>
      <vt:lpstr>編集時の工夫</vt:lpstr>
      <vt:lpstr>作品概要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動画制作　７班 プレゼンテーション</dc:title>
  <dc:creator>miho enomoto</dc:creator>
  <cp:lastModifiedBy>遠藤百合加</cp:lastModifiedBy>
  <cp:revision>15</cp:revision>
  <dcterms:created xsi:type="dcterms:W3CDTF">2015-05-25T06:27:39Z</dcterms:created>
  <dcterms:modified xsi:type="dcterms:W3CDTF">2015-05-27T07:25:35Z</dcterms:modified>
</cp:coreProperties>
</file>